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853173cb4f40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828eac618e4a6d"/>
  </p:sldMasterIdLst>
  <p:sldIdLst>
    <p:sldId xmlns:r="http://schemas.openxmlformats.org/officeDocument/2006/relationships" id="256" r:id="R506440b42b16482e"/>
    <p:sldId xmlns:r="http://schemas.openxmlformats.org/officeDocument/2006/relationships" id="257" r:id="R4833a4fed2ff40fa"/>
    <p:sldId xmlns:r="http://schemas.openxmlformats.org/officeDocument/2006/relationships" id="258" r:id="R14dfa5399ef54b8a"/>
    <p:sldId xmlns:r="http://schemas.openxmlformats.org/officeDocument/2006/relationships" id="259" r:id="Rd5a4a19097dd4435"/>
    <p:sldId xmlns:r="http://schemas.openxmlformats.org/officeDocument/2006/relationships" id="260" r:id="Rc2cfeedda6e74bde"/>
    <p:sldId xmlns:r="http://schemas.openxmlformats.org/officeDocument/2006/relationships" id="261" r:id="R89024b110455479f"/>
    <p:sldId xmlns:r="http://schemas.openxmlformats.org/officeDocument/2006/relationships" id="262" r:id="Re1bcb3d130844b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828eac618e4a6d" /><Relationship Type="http://schemas.openxmlformats.org/officeDocument/2006/relationships/slide" Target="/ppt/slides/slide1.xml" Id="R506440b42b16482e" /><Relationship Type="http://schemas.openxmlformats.org/officeDocument/2006/relationships/slide" Target="/ppt/slides/slide2.xml" Id="R4833a4fed2ff40fa" /><Relationship Type="http://schemas.openxmlformats.org/officeDocument/2006/relationships/slide" Target="/ppt/slides/slide3.xml" Id="R14dfa5399ef54b8a" /><Relationship Type="http://schemas.openxmlformats.org/officeDocument/2006/relationships/slide" Target="/ppt/slides/slide4.xml" Id="Rd5a4a19097dd4435" /><Relationship Type="http://schemas.openxmlformats.org/officeDocument/2006/relationships/slide" Target="/ppt/slides/slide5.xml" Id="Rc2cfeedda6e74bde" /><Relationship Type="http://schemas.openxmlformats.org/officeDocument/2006/relationships/slide" Target="/ppt/slides/slide6.xml" Id="R89024b110455479f" /><Relationship Type="http://schemas.openxmlformats.org/officeDocument/2006/relationships/slide" Target="/ppt/slides/slide7.xml" Id="Re1bcb3d130844b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1d318c93c448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d8310f8514c65" /><Relationship Type="http://schemas.openxmlformats.org/officeDocument/2006/relationships/theme" Target="/ppt/slideMasters/theme/theme1.xml" Id="Rb2bd0ce33bf346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1d8310f8514c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154fbc31a4d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385dbd85242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cf6219dbb46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107d55ea44e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71bfdad7a4a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cf84928b64f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771ecb66b46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SOLSIDA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SOLSIDA BRYGGE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−1 663 228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−4 455 346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26 412 219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 T L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ØYGRUPPEN AS  –  31,0 %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FJELLI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NÆRINGSVEKST SØR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SIVCON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Østerøya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