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af15846bb74a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f92f803c0845b9"/>
  </p:sldMasterIdLst>
  <p:sldIdLst>
    <p:sldId xmlns:r="http://schemas.openxmlformats.org/officeDocument/2006/relationships" id="256" r:id="R8db527e349af4cdd"/>
    <p:sldId xmlns:r="http://schemas.openxmlformats.org/officeDocument/2006/relationships" id="257" r:id="R62647cc1368149a7"/>
    <p:sldId xmlns:r="http://schemas.openxmlformats.org/officeDocument/2006/relationships" id="258" r:id="R1fcd2e80f4594c61"/>
    <p:sldId xmlns:r="http://schemas.openxmlformats.org/officeDocument/2006/relationships" id="259" r:id="Rc53cb01eda364421"/>
    <p:sldId xmlns:r="http://schemas.openxmlformats.org/officeDocument/2006/relationships" id="260" r:id="Rc898c191acce4469"/>
    <p:sldId xmlns:r="http://schemas.openxmlformats.org/officeDocument/2006/relationships" id="261" r:id="R3741e99f8d6e4792"/>
    <p:sldId xmlns:r="http://schemas.openxmlformats.org/officeDocument/2006/relationships" id="262" r:id="Rf7b1aef5cae943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f92f803c0845b9" /><Relationship Type="http://schemas.openxmlformats.org/officeDocument/2006/relationships/slide" Target="/ppt/slides/slide1.xml" Id="R8db527e349af4cdd" /><Relationship Type="http://schemas.openxmlformats.org/officeDocument/2006/relationships/slide" Target="/ppt/slides/slide2.xml" Id="R62647cc1368149a7" /><Relationship Type="http://schemas.openxmlformats.org/officeDocument/2006/relationships/slide" Target="/ppt/slides/slide3.xml" Id="R1fcd2e80f4594c61" /><Relationship Type="http://schemas.openxmlformats.org/officeDocument/2006/relationships/slide" Target="/ppt/slides/slide4.xml" Id="Rc53cb01eda364421" /><Relationship Type="http://schemas.openxmlformats.org/officeDocument/2006/relationships/slide" Target="/ppt/slides/slide5.xml" Id="Rc898c191acce4469" /><Relationship Type="http://schemas.openxmlformats.org/officeDocument/2006/relationships/slide" Target="/ppt/slides/slide6.xml" Id="R3741e99f8d6e4792" /><Relationship Type="http://schemas.openxmlformats.org/officeDocument/2006/relationships/slide" Target="/ppt/slides/slide7.xml" Id="Rf7b1aef5cae943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43684a667844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6911e23084b9d" /><Relationship Type="http://schemas.openxmlformats.org/officeDocument/2006/relationships/theme" Target="/ppt/slideMasters/theme/theme1.xml" Id="Rc8aca3b2d1ee40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d6911e23084b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94e25fa0642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964f2c91944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8ad2c53cf40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2fd360f6942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600377cb147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7b7507be347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469c5b15f4e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FIRDA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FIRDA REVISJON &amp; RÅDGIVNING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8 189 250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3 170 325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2 523 103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2 664 383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4 436 271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HANS MAGNAR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KRIKEN UNNI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Elvegården, Naustdalsvegen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78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