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4454ebc422d4ab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7e0e87bdfe64730"/>
  </p:sldMasterIdLst>
  <p:sldIdLst>
    <p:sldId xmlns:r="http://schemas.openxmlformats.org/officeDocument/2006/relationships" id="256" r:id="R0edfe799742b4c66"/>
    <p:sldId xmlns:r="http://schemas.openxmlformats.org/officeDocument/2006/relationships" id="257" r:id="R0fa2bc2d7be245b6"/>
    <p:sldId xmlns:r="http://schemas.openxmlformats.org/officeDocument/2006/relationships" id="258" r:id="Rd12cbe4d585e4e32"/>
    <p:sldId xmlns:r="http://schemas.openxmlformats.org/officeDocument/2006/relationships" id="259" r:id="R9f6aa6162e1846d2"/>
    <p:sldId xmlns:r="http://schemas.openxmlformats.org/officeDocument/2006/relationships" id="260" r:id="R127a211c2d944d6c"/>
    <p:sldId xmlns:r="http://schemas.openxmlformats.org/officeDocument/2006/relationships" id="261" r:id="Re82ba008c0f94f7b"/>
    <p:sldId xmlns:r="http://schemas.openxmlformats.org/officeDocument/2006/relationships" id="262" r:id="R477c0d71dccf438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7e0e87bdfe64730" /><Relationship Type="http://schemas.openxmlformats.org/officeDocument/2006/relationships/slide" Target="/ppt/slides/slide1.xml" Id="R0edfe799742b4c66" /><Relationship Type="http://schemas.openxmlformats.org/officeDocument/2006/relationships/slide" Target="/ppt/slides/slide2.xml" Id="R0fa2bc2d7be245b6" /><Relationship Type="http://schemas.openxmlformats.org/officeDocument/2006/relationships/slide" Target="/ppt/slides/slide3.xml" Id="Rd12cbe4d585e4e32" /><Relationship Type="http://schemas.openxmlformats.org/officeDocument/2006/relationships/slide" Target="/ppt/slides/slide4.xml" Id="R9f6aa6162e1846d2" /><Relationship Type="http://schemas.openxmlformats.org/officeDocument/2006/relationships/slide" Target="/ppt/slides/slide5.xml" Id="R127a211c2d944d6c" /><Relationship Type="http://schemas.openxmlformats.org/officeDocument/2006/relationships/slide" Target="/ppt/slides/slide6.xml" Id="Re82ba008c0f94f7b" /><Relationship Type="http://schemas.openxmlformats.org/officeDocument/2006/relationships/slide" Target="/ppt/slides/slide7.xml" Id="R477c0d71dccf438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e018c696c514c3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e71ed226214148" /><Relationship Type="http://schemas.openxmlformats.org/officeDocument/2006/relationships/theme" Target="/ppt/slideMasters/theme/theme1.xml" Id="Rdf1a223dff6d43a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5e71ed22621414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5ff67ce9154f1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8a188a44b845f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2a11a17ea04b6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f57c61470f4c1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eb85c027ec400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8c113913724a1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76579fc6c0469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SUND OG LANGEN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SUND OG LANGEN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SUND OG LANGEN HOLDING AS ble etablert [år] og holder til i Os I Østerdalen.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SUND OG LANGEN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SUND OG LANGEN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SUND OG LANGEN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−20 603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1 491 394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21 496 330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22 112 992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SUND OG LANGEN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SUND ARNE  –  59,1 %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SUND BJØRNAR  –  13,6 %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SUND EIRIK WERGELAND F  –  13,6 %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SUND ERLEND ØVERBY  –  13,6 %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SUND OG LANGEN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2550 Os I Østerdalen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989 229 656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SUND OG LANGEN HOLDING AS</a:t>
            </a:r>
          </a:p>
        </p:txBody>
      </p:sp>
    </p:spTree>
  </p:cSld>
  <p:clrMapOvr>
    <a:masterClrMapping xmlns:a="http://schemas.openxmlformats.org/drawingml/2006/main"/>
  </p:clrMapOvr>
</p:sld>
</file>