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bb629c185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234a9d86e4933"/>
  </p:sldMasterIdLst>
  <p:sldIdLst>
    <p:sldId xmlns:r="http://schemas.openxmlformats.org/officeDocument/2006/relationships" id="256" r:id="R30f51521543c42a2"/>
    <p:sldId xmlns:r="http://schemas.openxmlformats.org/officeDocument/2006/relationships" id="257" r:id="Rdc4d1a2231044f42"/>
    <p:sldId xmlns:r="http://schemas.openxmlformats.org/officeDocument/2006/relationships" id="258" r:id="R33424db376be4db2"/>
    <p:sldId xmlns:r="http://schemas.openxmlformats.org/officeDocument/2006/relationships" id="259" r:id="R59a08c725f5d4a2c"/>
    <p:sldId xmlns:r="http://schemas.openxmlformats.org/officeDocument/2006/relationships" id="260" r:id="R60db971c808b4245"/>
    <p:sldId xmlns:r="http://schemas.openxmlformats.org/officeDocument/2006/relationships" id="261" r:id="Rea62257c901d4c01"/>
    <p:sldId xmlns:r="http://schemas.openxmlformats.org/officeDocument/2006/relationships" id="262" r:id="R9f58acd5d8a2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234a9d86e4933" /><Relationship Type="http://schemas.openxmlformats.org/officeDocument/2006/relationships/slide" Target="/ppt/slides/slide1.xml" Id="R30f51521543c42a2" /><Relationship Type="http://schemas.openxmlformats.org/officeDocument/2006/relationships/slide" Target="/ppt/slides/slide2.xml" Id="Rdc4d1a2231044f42" /><Relationship Type="http://schemas.openxmlformats.org/officeDocument/2006/relationships/slide" Target="/ppt/slides/slide3.xml" Id="R33424db376be4db2" /><Relationship Type="http://schemas.openxmlformats.org/officeDocument/2006/relationships/slide" Target="/ppt/slides/slide4.xml" Id="R59a08c725f5d4a2c" /><Relationship Type="http://schemas.openxmlformats.org/officeDocument/2006/relationships/slide" Target="/ppt/slides/slide5.xml" Id="R60db971c808b4245" /><Relationship Type="http://schemas.openxmlformats.org/officeDocument/2006/relationships/slide" Target="/ppt/slides/slide6.xml" Id="Rea62257c901d4c01" /><Relationship Type="http://schemas.openxmlformats.org/officeDocument/2006/relationships/slide" Target="/ppt/slides/slide7.xml" Id="R9f58acd5d8a2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dfee47c37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49a1ffa649ab" /><Relationship Type="http://schemas.openxmlformats.org/officeDocument/2006/relationships/theme" Target="/ppt/slideMasters/theme/theme1.xml" Id="R9bea601f4dcc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049a1ffa6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1d260086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9acd916c4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ad17ba305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2749ba7d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6dc7af1e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776fa94b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147ef456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38 411 843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