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4a1d5e87cf41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63cd781f03478b"/>
  </p:sldMasterIdLst>
  <p:sldIdLst>
    <p:sldId xmlns:r="http://schemas.openxmlformats.org/officeDocument/2006/relationships" id="256" r:id="R14cdb25e55d544fc"/>
    <p:sldId xmlns:r="http://schemas.openxmlformats.org/officeDocument/2006/relationships" id="257" r:id="Rcfc8156feefd4238"/>
    <p:sldId xmlns:r="http://schemas.openxmlformats.org/officeDocument/2006/relationships" id="258" r:id="R256d182547c54fd5"/>
    <p:sldId xmlns:r="http://schemas.openxmlformats.org/officeDocument/2006/relationships" id="259" r:id="R11ff0719a9494326"/>
    <p:sldId xmlns:r="http://schemas.openxmlformats.org/officeDocument/2006/relationships" id="260" r:id="R6272d9f127a24976"/>
    <p:sldId xmlns:r="http://schemas.openxmlformats.org/officeDocument/2006/relationships" id="261" r:id="R0aff530bf75e496e"/>
    <p:sldId xmlns:r="http://schemas.openxmlformats.org/officeDocument/2006/relationships" id="262" r:id="R0aaea6b7334e46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63cd781f03478b" /><Relationship Type="http://schemas.openxmlformats.org/officeDocument/2006/relationships/slide" Target="/ppt/slides/slide1.xml" Id="R14cdb25e55d544fc" /><Relationship Type="http://schemas.openxmlformats.org/officeDocument/2006/relationships/slide" Target="/ppt/slides/slide2.xml" Id="Rcfc8156feefd4238" /><Relationship Type="http://schemas.openxmlformats.org/officeDocument/2006/relationships/slide" Target="/ppt/slides/slide3.xml" Id="R256d182547c54fd5" /><Relationship Type="http://schemas.openxmlformats.org/officeDocument/2006/relationships/slide" Target="/ppt/slides/slide4.xml" Id="R11ff0719a9494326" /><Relationship Type="http://schemas.openxmlformats.org/officeDocument/2006/relationships/slide" Target="/ppt/slides/slide5.xml" Id="R6272d9f127a24976" /><Relationship Type="http://schemas.openxmlformats.org/officeDocument/2006/relationships/slide" Target="/ppt/slides/slide6.xml" Id="R0aff530bf75e496e" /><Relationship Type="http://schemas.openxmlformats.org/officeDocument/2006/relationships/slide" Target="/ppt/slides/slide7.xml" Id="R0aaea6b7334e46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b1fbaf877a47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0581c6ae34764" /><Relationship Type="http://schemas.openxmlformats.org/officeDocument/2006/relationships/theme" Target="/ppt/slideMasters/theme/theme1.xml" Id="R6ac7992576fe42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80581c6ae347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a8173ea114c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2810c066841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534db893f4c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1f17ee45b40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cbb10730241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3b6ea54de45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78b0b22af41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FAMN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FAMN AS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13 226 168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13 324 739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Koglehaugen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51 86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