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02c591c76c47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4407b68abe4aea"/>
  </p:sldMasterIdLst>
  <p:sldIdLst>
    <p:sldId xmlns:r="http://schemas.openxmlformats.org/officeDocument/2006/relationships" id="256" r:id="R7824c05c1e6c452a"/>
    <p:sldId xmlns:r="http://schemas.openxmlformats.org/officeDocument/2006/relationships" id="257" r:id="R3104746ea2534692"/>
    <p:sldId xmlns:r="http://schemas.openxmlformats.org/officeDocument/2006/relationships" id="258" r:id="R5c69097590564347"/>
    <p:sldId xmlns:r="http://schemas.openxmlformats.org/officeDocument/2006/relationships" id="259" r:id="Rb1b2fed148cf41ae"/>
    <p:sldId xmlns:r="http://schemas.openxmlformats.org/officeDocument/2006/relationships" id="260" r:id="Re5d29447bb98410b"/>
    <p:sldId xmlns:r="http://schemas.openxmlformats.org/officeDocument/2006/relationships" id="261" r:id="R31a5fd7ab8004927"/>
    <p:sldId xmlns:r="http://schemas.openxmlformats.org/officeDocument/2006/relationships" id="262" r:id="R354f5cde1dd445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4407b68abe4aea" /><Relationship Type="http://schemas.openxmlformats.org/officeDocument/2006/relationships/slide" Target="/ppt/slides/slide1.xml" Id="R7824c05c1e6c452a" /><Relationship Type="http://schemas.openxmlformats.org/officeDocument/2006/relationships/slide" Target="/ppt/slides/slide2.xml" Id="R3104746ea2534692" /><Relationship Type="http://schemas.openxmlformats.org/officeDocument/2006/relationships/slide" Target="/ppt/slides/slide3.xml" Id="R5c69097590564347" /><Relationship Type="http://schemas.openxmlformats.org/officeDocument/2006/relationships/slide" Target="/ppt/slides/slide4.xml" Id="Rb1b2fed148cf41ae" /><Relationship Type="http://schemas.openxmlformats.org/officeDocument/2006/relationships/slide" Target="/ppt/slides/slide5.xml" Id="Re5d29447bb98410b" /><Relationship Type="http://schemas.openxmlformats.org/officeDocument/2006/relationships/slide" Target="/ppt/slides/slide6.xml" Id="R31a5fd7ab8004927" /><Relationship Type="http://schemas.openxmlformats.org/officeDocument/2006/relationships/slide" Target="/ppt/slides/slide7.xml" Id="R354f5cde1dd445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1a8f2db7ad4c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552de0dfd4004" /><Relationship Type="http://schemas.openxmlformats.org/officeDocument/2006/relationships/theme" Target="/ppt/slideMasters/theme/theme1.xml" Id="Rd3026fb997ec4c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2552de0dfd40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bb4db4c8e40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1ecded4bf41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446235edd43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9ed46b37a4a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35e2ce46745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baacaf8c14c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39405d8de44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FIRST PROCESS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FIRST PROCESS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FIRST PROCESS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FIRST PROCESS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FIRST PROCESS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FIRST PROCESS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80 082 657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84 712 740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FIRST PROCESS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FIRST PLF AS  –  52,2 %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NERANO AS  –  25,2 %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RAMOVEST AS  –  12,2 %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RAFI HOLDING AS  –  10,3 %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FIRST PROCESS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989 224 263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FIRST PROCESS HOLDING AS</a:t>
            </a:r>
          </a:p>
        </p:txBody>
      </p:sp>
    </p:spTree>
  </p:cSld>
  <p:clrMapOvr>
    <a:masterClrMapping xmlns:a="http://schemas.openxmlformats.org/drawingml/2006/main"/>
  </p:clrMapOvr>
</p:sld>
</file>