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49a8378f2a40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dfc90dedc0488b"/>
  </p:sldMasterIdLst>
  <p:sldIdLst>
    <p:sldId xmlns:r="http://schemas.openxmlformats.org/officeDocument/2006/relationships" id="256" r:id="Rf5b8d995f061459b"/>
    <p:sldId xmlns:r="http://schemas.openxmlformats.org/officeDocument/2006/relationships" id="257" r:id="R5ed28f50f20a4163"/>
    <p:sldId xmlns:r="http://schemas.openxmlformats.org/officeDocument/2006/relationships" id="258" r:id="R44591e9738904366"/>
    <p:sldId xmlns:r="http://schemas.openxmlformats.org/officeDocument/2006/relationships" id="259" r:id="Rb9d0c0e96aa04556"/>
    <p:sldId xmlns:r="http://schemas.openxmlformats.org/officeDocument/2006/relationships" id="260" r:id="R194c6adde56c4f07"/>
    <p:sldId xmlns:r="http://schemas.openxmlformats.org/officeDocument/2006/relationships" id="261" r:id="R0519eb260d5f4648"/>
    <p:sldId xmlns:r="http://schemas.openxmlformats.org/officeDocument/2006/relationships" id="262" r:id="Rab2867c7b56249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fc90dedc0488b" /><Relationship Type="http://schemas.openxmlformats.org/officeDocument/2006/relationships/slide" Target="/ppt/slides/slide1.xml" Id="Rf5b8d995f061459b" /><Relationship Type="http://schemas.openxmlformats.org/officeDocument/2006/relationships/slide" Target="/ppt/slides/slide2.xml" Id="R5ed28f50f20a4163" /><Relationship Type="http://schemas.openxmlformats.org/officeDocument/2006/relationships/slide" Target="/ppt/slides/slide3.xml" Id="R44591e9738904366" /><Relationship Type="http://schemas.openxmlformats.org/officeDocument/2006/relationships/slide" Target="/ppt/slides/slide4.xml" Id="Rb9d0c0e96aa04556" /><Relationship Type="http://schemas.openxmlformats.org/officeDocument/2006/relationships/slide" Target="/ppt/slides/slide5.xml" Id="R194c6adde56c4f07" /><Relationship Type="http://schemas.openxmlformats.org/officeDocument/2006/relationships/slide" Target="/ppt/slides/slide6.xml" Id="R0519eb260d5f4648" /><Relationship Type="http://schemas.openxmlformats.org/officeDocument/2006/relationships/slide" Target="/ppt/slides/slide7.xml" Id="Rab2867c7b56249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4114bbdd04e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99f4df40c4d6b" /><Relationship Type="http://schemas.openxmlformats.org/officeDocument/2006/relationships/theme" Target="/ppt/slideMasters/theme/theme1.xml" Id="R1b9204ddde1447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d99f4df40c4d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2b8f43f2143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9571b9a7446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0846db5fe43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95857ab834f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80e9c1d7c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4420f22c447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3d34fe33b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PETORS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−2 384 258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657 010 442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1 343 320 108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1 362 481 813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WEISETHAUNET PER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Hommelvikhøgda, Malvikvegen 1565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