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25a896f6a543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5effd862de4703"/>
  </p:sldMasterIdLst>
  <p:sldIdLst>
    <p:sldId xmlns:r="http://schemas.openxmlformats.org/officeDocument/2006/relationships" id="256" r:id="R141300c125234e27"/>
    <p:sldId xmlns:r="http://schemas.openxmlformats.org/officeDocument/2006/relationships" id="257" r:id="R934a58a119424e9b"/>
    <p:sldId xmlns:r="http://schemas.openxmlformats.org/officeDocument/2006/relationships" id="258" r:id="R08f90002daec4862"/>
    <p:sldId xmlns:r="http://schemas.openxmlformats.org/officeDocument/2006/relationships" id="259" r:id="Rb4f7d183e23c491c"/>
    <p:sldId xmlns:r="http://schemas.openxmlformats.org/officeDocument/2006/relationships" id="260" r:id="R469859d068d849b8"/>
    <p:sldId xmlns:r="http://schemas.openxmlformats.org/officeDocument/2006/relationships" id="261" r:id="Rb97901026ec14e21"/>
    <p:sldId xmlns:r="http://schemas.openxmlformats.org/officeDocument/2006/relationships" id="262" r:id="Rd9e963ca13674a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5effd862de4703" /><Relationship Type="http://schemas.openxmlformats.org/officeDocument/2006/relationships/slide" Target="/ppt/slides/slide1.xml" Id="R141300c125234e27" /><Relationship Type="http://schemas.openxmlformats.org/officeDocument/2006/relationships/slide" Target="/ppt/slides/slide2.xml" Id="R934a58a119424e9b" /><Relationship Type="http://schemas.openxmlformats.org/officeDocument/2006/relationships/slide" Target="/ppt/slides/slide3.xml" Id="R08f90002daec4862" /><Relationship Type="http://schemas.openxmlformats.org/officeDocument/2006/relationships/slide" Target="/ppt/slides/slide4.xml" Id="Rb4f7d183e23c491c" /><Relationship Type="http://schemas.openxmlformats.org/officeDocument/2006/relationships/slide" Target="/ppt/slides/slide5.xml" Id="R469859d068d849b8" /><Relationship Type="http://schemas.openxmlformats.org/officeDocument/2006/relationships/slide" Target="/ppt/slides/slide6.xml" Id="Rb97901026ec14e21" /><Relationship Type="http://schemas.openxmlformats.org/officeDocument/2006/relationships/slide" Target="/ppt/slides/slide7.xml" Id="Rd9e963ca13674a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67375b2b694d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7143abc23416d" /><Relationship Type="http://schemas.openxmlformats.org/officeDocument/2006/relationships/theme" Target="/ppt/slideMasters/theme/theme1.xml" Id="R7aa1d286242f44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57143abc2341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e21f1413b45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f48059e1640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238e867ef44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a167b8eef46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81eab3c9c4c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64c51bd0746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a708833c043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ALFRED 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ALFRED 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ALFRED H HOLDING AS ble etablert [år] og holder til i Rådal.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ALFRED 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ALFRED 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ALFRED 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630 666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143 467 565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144 211 714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ALFRED 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HALSTENSEN ALFRED INGVAR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ALFRED 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Rotvollen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5235 Rådal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13 32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alfred.halstensen@med.vib.no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989 216 635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ALFRED H HOLDING AS</a:t>
            </a:r>
          </a:p>
        </p:txBody>
      </p:sp>
    </p:spTree>
  </p:cSld>
  <p:clrMapOvr>
    <a:masterClrMapping xmlns:a="http://schemas.openxmlformats.org/drawingml/2006/main"/>
  </p:clrMapOvr>
</p:sld>
</file>