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a351fae67c47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81411853504740"/>
  </p:sldMasterIdLst>
  <p:sldIdLst>
    <p:sldId xmlns:r="http://schemas.openxmlformats.org/officeDocument/2006/relationships" id="256" r:id="R4971d3cd603241ea"/>
    <p:sldId xmlns:r="http://schemas.openxmlformats.org/officeDocument/2006/relationships" id="257" r:id="R446f8dc9c5ab498e"/>
    <p:sldId xmlns:r="http://schemas.openxmlformats.org/officeDocument/2006/relationships" id="258" r:id="Ra5f0f963dd074335"/>
    <p:sldId xmlns:r="http://schemas.openxmlformats.org/officeDocument/2006/relationships" id="259" r:id="Re55dc3a198934134"/>
    <p:sldId xmlns:r="http://schemas.openxmlformats.org/officeDocument/2006/relationships" id="260" r:id="R89e34144e76d42af"/>
    <p:sldId xmlns:r="http://schemas.openxmlformats.org/officeDocument/2006/relationships" id="261" r:id="R38c833539b5d4797"/>
    <p:sldId xmlns:r="http://schemas.openxmlformats.org/officeDocument/2006/relationships" id="262" r:id="R945c19d990fc42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1411853504740" /><Relationship Type="http://schemas.openxmlformats.org/officeDocument/2006/relationships/slide" Target="/ppt/slides/slide1.xml" Id="R4971d3cd603241ea" /><Relationship Type="http://schemas.openxmlformats.org/officeDocument/2006/relationships/slide" Target="/ppt/slides/slide2.xml" Id="R446f8dc9c5ab498e" /><Relationship Type="http://schemas.openxmlformats.org/officeDocument/2006/relationships/slide" Target="/ppt/slides/slide3.xml" Id="Ra5f0f963dd074335" /><Relationship Type="http://schemas.openxmlformats.org/officeDocument/2006/relationships/slide" Target="/ppt/slides/slide4.xml" Id="Re55dc3a198934134" /><Relationship Type="http://schemas.openxmlformats.org/officeDocument/2006/relationships/slide" Target="/ppt/slides/slide5.xml" Id="R89e34144e76d42af" /><Relationship Type="http://schemas.openxmlformats.org/officeDocument/2006/relationships/slide" Target="/ppt/slides/slide6.xml" Id="R38c833539b5d4797" /><Relationship Type="http://schemas.openxmlformats.org/officeDocument/2006/relationships/slide" Target="/ppt/slides/slide7.xml" Id="R945c19d990fc42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1f188e4ef844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e6e60f42341ae" /><Relationship Type="http://schemas.openxmlformats.org/officeDocument/2006/relationships/theme" Target="/ppt/slideMasters/theme/theme1.xml" Id="R6bb711db1dc947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4e6e60f42341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9732a2e2e48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a99e6f81248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5ecf8095b4f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302d893f94b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310bfc75648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48aa9a64246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3d5b8d0a74f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KAYS HOLDING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4 704 558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11 363 458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KAY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