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3f7447bdf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ea3be731a40ca"/>
  </p:sldMasterIdLst>
  <p:sldIdLst>
    <p:sldId xmlns:r="http://schemas.openxmlformats.org/officeDocument/2006/relationships" id="256" r:id="R351dadd7a86a4578"/>
    <p:sldId xmlns:r="http://schemas.openxmlformats.org/officeDocument/2006/relationships" id="257" r:id="R8157d3ea25684803"/>
    <p:sldId xmlns:r="http://schemas.openxmlformats.org/officeDocument/2006/relationships" id="258" r:id="Rc203b33d9a9548d4"/>
    <p:sldId xmlns:r="http://schemas.openxmlformats.org/officeDocument/2006/relationships" id="259" r:id="Rf2a780096f054682"/>
    <p:sldId xmlns:r="http://schemas.openxmlformats.org/officeDocument/2006/relationships" id="260" r:id="Rc2ad1a3a40f6461e"/>
    <p:sldId xmlns:r="http://schemas.openxmlformats.org/officeDocument/2006/relationships" id="261" r:id="R80db82e03329498f"/>
    <p:sldId xmlns:r="http://schemas.openxmlformats.org/officeDocument/2006/relationships" id="262" r:id="R66105c62f21046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ea3be731a40ca" /><Relationship Type="http://schemas.openxmlformats.org/officeDocument/2006/relationships/slide" Target="/ppt/slides/slide1.xml" Id="R351dadd7a86a4578" /><Relationship Type="http://schemas.openxmlformats.org/officeDocument/2006/relationships/slide" Target="/ppt/slides/slide2.xml" Id="R8157d3ea25684803" /><Relationship Type="http://schemas.openxmlformats.org/officeDocument/2006/relationships/slide" Target="/ppt/slides/slide3.xml" Id="Rc203b33d9a9548d4" /><Relationship Type="http://schemas.openxmlformats.org/officeDocument/2006/relationships/slide" Target="/ppt/slides/slide4.xml" Id="Rf2a780096f054682" /><Relationship Type="http://schemas.openxmlformats.org/officeDocument/2006/relationships/slide" Target="/ppt/slides/slide5.xml" Id="Rc2ad1a3a40f6461e" /><Relationship Type="http://schemas.openxmlformats.org/officeDocument/2006/relationships/slide" Target="/ppt/slides/slide6.xml" Id="R80db82e03329498f" /><Relationship Type="http://schemas.openxmlformats.org/officeDocument/2006/relationships/slide" Target="/ppt/slides/slide7.xml" Id="R66105c62f21046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1b0858fd3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1eb6ec1984a09" /><Relationship Type="http://schemas.openxmlformats.org/officeDocument/2006/relationships/theme" Target="/ppt/slideMasters/theme/theme1.xml" Id="R7063c0d37b1a49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1eb6ec198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e895d23ce4e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7ffa40074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5975beefe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607e9801a4d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266ac9720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59011a49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f196bcd63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8 989 527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41 479 967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64 601 590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ANN-CHATRINE LØVSTAD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JØRN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ALUA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ANDRÉ LØVSTAD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SBZ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 AS</a:t>
            </a:r>
          </a:p>
        </p:txBody>
      </p:sp>
    </p:spTree>
  </p:cSld>
  <p:clrMapOvr>
    <a:masterClrMapping xmlns:a="http://schemas.openxmlformats.org/drawingml/2006/main"/>
  </p:clrMapOvr>
</p:sld>
</file>