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f5a5f523e4f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b8b6b6a9204021"/>
  </p:sldMasterIdLst>
  <p:sldIdLst>
    <p:sldId xmlns:r="http://schemas.openxmlformats.org/officeDocument/2006/relationships" id="256" r:id="R63d6adf889f54760"/>
    <p:sldId xmlns:r="http://schemas.openxmlformats.org/officeDocument/2006/relationships" id="257" r:id="Rdcf9d8ab3760427d"/>
    <p:sldId xmlns:r="http://schemas.openxmlformats.org/officeDocument/2006/relationships" id="258" r:id="R9f86203069c64d4f"/>
    <p:sldId xmlns:r="http://schemas.openxmlformats.org/officeDocument/2006/relationships" id="259" r:id="Rb32d598b2e4a4578"/>
    <p:sldId xmlns:r="http://schemas.openxmlformats.org/officeDocument/2006/relationships" id="260" r:id="Re8b5c3ee631e4328"/>
    <p:sldId xmlns:r="http://schemas.openxmlformats.org/officeDocument/2006/relationships" id="261" r:id="Rcc32b0448afa4a53"/>
    <p:sldId xmlns:r="http://schemas.openxmlformats.org/officeDocument/2006/relationships" id="262" r:id="Rec351db2ed4244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8b6b6a9204021" /><Relationship Type="http://schemas.openxmlformats.org/officeDocument/2006/relationships/slide" Target="/ppt/slides/slide1.xml" Id="R63d6adf889f54760" /><Relationship Type="http://schemas.openxmlformats.org/officeDocument/2006/relationships/slide" Target="/ppt/slides/slide2.xml" Id="Rdcf9d8ab3760427d" /><Relationship Type="http://schemas.openxmlformats.org/officeDocument/2006/relationships/slide" Target="/ppt/slides/slide3.xml" Id="R9f86203069c64d4f" /><Relationship Type="http://schemas.openxmlformats.org/officeDocument/2006/relationships/slide" Target="/ppt/slides/slide4.xml" Id="Rb32d598b2e4a4578" /><Relationship Type="http://schemas.openxmlformats.org/officeDocument/2006/relationships/slide" Target="/ppt/slides/slide5.xml" Id="Re8b5c3ee631e4328" /><Relationship Type="http://schemas.openxmlformats.org/officeDocument/2006/relationships/slide" Target="/ppt/slides/slide6.xml" Id="Rcc32b0448afa4a53" /><Relationship Type="http://schemas.openxmlformats.org/officeDocument/2006/relationships/slide" Target="/ppt/slides/slide7.xml" Id="Rec351db2ed4244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001baf96c46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1fd961f1147b0" /><Relationship Type="http://schemas.openxmlformats.org/officeDocument/2006/relationships/theme" Target="/ppt/slideMasters/theme/theme1.xml" Id="R000ae40d1875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1fd961f1147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a139e5a1e40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2870b81a54d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3039dffb344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3745ee5d941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3e1530d0d42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1b650280f48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0d7f9cb104f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