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cf23bd67c45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7ba934db7f4578"/>
  </p:sldMasterIdLst>
  <p:sldIdLst>
    <p:sldId xmlns:r="http://schemas.openxmlformats.org/officeDocument/2006/relationships" id="256" r:id="R0024674ac75440fa"/>
    <p:sldId xmlns:r="http://schemas.openxmlformats.org/officeDocument/2006/relationships" id="257" r:id="R6733a63f13d943d0"/>
    <p:sldId xmlns:r="http://schemas.openxmlformats.org/officeDocument/2006/relationships" id="258" r:id="R92c1f68e2ef64fe7"/>
    <p:sldId xmlns:r="http://schemas.openxmlformats.org/officeDocument/2006/relationships" id="259" r:id="R85a4174b8b8f4e4a"/>
    <p:sldId xmlns:r="http://schemas.openxmlformats.org/officeDocument/2006/relationships" id="260" r:id="Rb1229ef80f54474a"/>
    <p:sldId xmlns:r="http://schemas.openxmlformats.org/officeDocument/2006/relationships" id="261" r:id="Ra939aac17822496f"/>
    <p:sldId xmlns:r="http://schemas.openxmlformats.org/officeDocument/2006/relationships" id="262" r:id="Rabfa0d51a6854c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7ba934db7f4578" /><Relationship Type="http://schemas.openxmlformats.org/officeDocument/2006/relationships/slide" Target="/ppt/slides/slide1.xml" Id="R0024674ac75440fa" /><Relationship Type="http://schemas.openxmlformats.org/officeDocument/2006/relationships/slide" Target="/ppt/slides/slide2.xml" Id="R6733a63f13d943d0" /><Relationship Type="http://schemas.openxmlformats.org/officeDocument/2006/relationships/slide" Target="/ppt/slides/slide3.xml" Id="R92c1f68e2ef64fe7" /><Relationship Type="http://schemas.openxmlformats.org/officeDocument/2006/relationships/slide" Target="/ppt/slides/slide4.xml" Id="R85a4174b8b8f4e4a" /><Relationship Type="http://schemas.openxmlformats.org/officeDocument/2006/relationships/slide" Target="/ppt/slides/slide5.xml" Id="Rb1229ef80f54474a" /><Relationship Type="http://schemas.openxmlformats.org/officeDocument/2006/relationships/slide" Target="/ppt/slides/slide6.xml" Id="Ra939aac17822496f" /><Relationship Type="http://schemas.openxmlformats.org/officeDocument/2006/relationships/slide" Target="/ppt/slides/slide7.xml" Id="Rabfa0d51a6854c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e82a3120e40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a336e09be425b" /><Relationship Type="http://schemas.openxmlformats.org/officeDocument/2006/relationships/theme" Target="/ppt/slideMasters/theme/theme1.xml" Id="R12e46b4ccf9a45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8a336e09be42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ad2281663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1cb2802b4c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e5bc337a04d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7cf27c5344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0fdbbb3bb4a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8e92718f945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94b72594347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S.S CAPITAL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S.S CAPITAL MANAGEMENT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93 943 321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255 174 892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259 275 179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SKÅLAND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65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S.S CAPITAL MANAGEMENT AS</a:t>
            </a:r>
          </a:p>
        </p:txBody>
      </p:sp>
    </p:spTree>
  </p:cSld>
  <p:clrMapOvr>
    <a:masterClrMapping xmlns:a="http://schemas.openxmlformats.org/drawingml/2006/main"/>
  </p:clrMapOvr>
</p:sld>
</file>