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6f47ca531341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d9e90656e14e75"/>
  </p:sldMasterIdLst>
  <p:sldIdLst>
    <p:sldId xmlns:r="http://schemas.openxmlformats.org/officeDocument/2006/relationships" id="256" r:id="Rbc86a90132c34fb5"/>
    <p:sldId xmlns:r="http://schemas.openxmlformats.org/officeDocument/2006/relationships" id="257" r:id="R3e639fe76ee548a6"/>
    <p:sldId xmlns:r="http://schemas.openxmlformats.org/officeDocument/2006/relationships" id="258" r:id="R285033819aa34ae7"/>
    <p:sldId xmlns:r="http://schemas.openxmlformats.org/officeDocument/2006/relationships" id="259" r:id="Rbff69dfe2cf24906"/>
    <p:sldId xmlns:r="http://schemas.openxmlformats.org/officeDocument/2006/relationships" id="260" r:id="R01246f5c7f5240aa"/>
    <p:sldId xmlns:r="http://schemas.openxmlformats.org/officeDocument/2006/relationships" id="261" r:id="Rff1a4537afe64005"/>
    <p:sldId xmlns:r="http://schemas.openxmlformats.org/officeDocument/2006/relationships" id="262" r:id="Rd402f25918094d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d9e90656e14e75" /><Relationship Type="http://schemas.openxmlformats.org/officeDocument/2006/relationships/slide" Target="/ppt/slides/slide1.xml" Id="Rbc86a90132c34fb5" /><Relationship Type="http://schemas.openxmlformats.org/officeDocument/2006/relationships/slide" Target="/ppt/slides/slide2.xml" Id="R3e639fe76ee548a6" /><Relationship Type="http://schemas.openxmlformats.org/officeDocument/2006/relationships/slide" Target="/ppt/slides/slide3.xml" Id="R285033819aa34ae7" /><Relationship Type="http://schemas.openxmlformats.org/officeDocument/2006/relationships/slide" Target="/ppt/slides/slide4.xml" Id="Rbff69dfe2cf24906" /><Relationship Type="http://schemas.openxmlformats.org/officeDocument/2006/relationships/slide" Target="/ppt/slides/slide5.xml" Id="R01246f5c7f5240aa" /><Relationship Type="http://schemas.openxmlformats.org/officeDocument/2006/relationships/slide" Target="/ppt/slides/slide6.xml" Id="Rff1a4537afe64005" /><Relationship Type="http://schemas.openxmlformats.org/officeDocument/2006/relationships/slide" Target="/ppt/slides/slide7.xml" Id="Rd402f25918094d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dfd4ba5e14d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4cac97e904c21" /><Relationship Type="http://schemas.openxmlformats.org/officeDocument/2006/relationships/theme" Target="/ppt/slideMasters/theme/theme1.xml" Id="R927a80b9fab749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04cac97e904c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fe04bf8b845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5f45193b140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ea8032f314c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c56f561c745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c8ab6907748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55beee5e74b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fface79274c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ANDREASSEN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ANDREASSEN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ANDREASSEN HOLDING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ANDREASSEN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ANDREASSEN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ANDREASSEN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28 836 753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28 849 265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ANDREASSEN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ANDREASSEN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ANDREASSEN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ARNE ANDREASSEN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ERLING ANDREASSEN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ERLING ANDREASSEN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ANDREASSEN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Baugsåsen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1525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ANDREASSEN HOLDING AS</a:t>
            </a:r>
          </a:p>
        </p:txBody>
      </p:sp>
    </p:spTree>
  </p:cSld>
  <p:clrMapOvr>
    <a:masterClrMapping xmlns:a="http://schemas.openxmlformats.org/drawingml/2006/main"/>
  </p:clrMapOvr>
</p:sld>
</file>