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524fcdc074d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acde0816f4680"/>
  </p:sldMasterIdLst>
  <p:sldIdLst>
    <p:sldId xmlns:r="http://schemas.openxmlformats.org/officeDocument/2006/relationships" id="256" r:id="Rb08fe07a00ea487c"/>
    <p:sldId xmlns:r="http://schemas.openxmlformats.org/officeDocument/2006/relationships" id="257" r:id="Ra807309d63ea42ab"/>
    <p:sldId xmlns:r="http://schemas.openxmlformats.org/officeDocument/2006/relationships" id="258" r:id="R5b56589531b4454b"/>
    <p:sldId xmlns:r="http://schemas.openxmlformats.org/officeDocument/2006/relationships" id="259" r:id="R8a950242a2474930"/>
    <p:sldId xmlns:r="http://schemas.openxmlformats.org/officeDocument/2006/relationships" id="260" r:id="Red584183b108456f"/>
    <p:sldId xmlns:r="http://schemas.openxmlformats.org/officeDocument/2006/relationships" id="261" r:id="R316931450ac741ac"/>
    <p:sldId xmlns:r="http://schemas.openxmlformats.org/officeDocument/2006/relationships" id="262" r:id="R7e5b85b93fd145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acde0816f4680" /><Relationship Type="http://schemas.openxmlformats.org/officeDocument/2006/relationships/slide" Target="/ppt/slides/slide1.xml" Id="Rb08fe07a00ea487c" /><Relationship Type="http://schemas.openxmlformats.org/officeDocument/2006/relationships/slide" Target="/ppt/slides/slide2.xml" Id="Ra807309d63ea42ab" /><Relationship Type="http://schemas.openxmlformats.org/officeDocument/2006/relationships/slide" Target="/ppt/slides/slide3.xml" Id="R5b56589531b4454b" /><Relationship Type="http://schemas.openxmlformats.org/officeDocument/2006/relationships/slide" Target="/ppt/slides/slide4.xml" Id="R8a950242a2474930" /><Relationship Type="http://schemas.openxmlformats.org/officeDocument/2006/relationships/slide" Target="/ppt/slides/slide5.xml" Id="Red584183b108456f" /><Relationship Type="http://schemas.openxmlformats.org/officeDocument/2006/relationships/slide" Target="/ppt/slides/slide6.xml" Id="R316931450ac741ac" /><Relationship Type="http://schemas.openxmlformats.org/officeDocument/2006/relationships/slide" Target="/ppt/slides/slide7.xml" Id="R7e5b85b93fd145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49f9a939e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9fb6583cb4efb" /><Relationship Type="http://schemas.openxmlformats.org/officeDocument/2006/relationships/theme" Target="/ppt/slideMasters/theme/theme1.xml" Id="Rdb63d16dd75c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f9fb6583cb4e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c2f3e266e4b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3430c6ee940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6313bb5ab44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b51c6c6984a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3828712a246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8c05bf0e944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8c14c8a0a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SPORT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17 156 195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Ydalirvegen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arne.saethre@elverum.toyota.no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