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851d84f61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1f6489c524116"/>
  </p:sldMasterIdLst>
  <p:sldIdLst>
    <p:sldId xmlns:r="http://schemas.openxmlformats.org/officeDocument/2006/relationships" id="256" r:id="Rafd19f7232484620"/>
    <p:sldId xmlns:r="http://schemas.openxmlformats.org/officeDocument/2006/relationships" id="257" r:id="Rce033eb2bbd64c70"/>
    <p:sldId xmlns:r="http://schemas.openxmlformats.org/officeDocument/2006/relationships" id="258" r:id="Ra2c38e023e954917"/>
    <p:sldId xmlns:r="http://schemas.openxmlformats.org/officeDocument/2006/relationships" id="259" r:id="Rae2534ed0cda4df2"/>
    <p:sldId xmlns:r="http://schemas.openxmlformats.org/officeDocument/2006/relationships" id="260" r:id="Rc9e3fe5e255d454c"/>
    <p:sldId xmlns:r="http://schemas.openxmlformats.org/officeDocument/2006/relationships" id="261" r:id="R18c32c54f16f4f55"/>
    <p:sldId xmlns:r="http://schemas.openxmlformats.org/officeDocument/2006/relationships" id="262" r:id="R07e90642bf1a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1f6489c524116" /><Relationship Type="http://schemas.openxmlformats.org/officeDocument/2006/relationships/slide" Target="/ppt/slides/slide1.xml" Id="Rafd19f7232484620" /><Relationship Type="http://schemas.openxmlformats.org/officeDocument/2006/relationships/slide" Target="/ppt/slides/slide2.xml" Id="Rce033eb2bbd64c70" /><Relationship Type="http://schemas.openxmlformats.org/officeDocument/2006/relationships/slide" Target="/ppt/slides/slide3.xml" Id="Ra2c38e023e954917" /><Relationship Type="http://schemas.openxmlformats.org/officeDocument/2006/relationships/slide" Target="/ppt/slides/slide4.xml" Id="Rae2534ed0cda4df2" /><Relationship Type="http://schemas.openxmlformats.org/officeDocument/2006/relationships/slide" Target="/ppt/slides/slide5.xml" Id="Rc9e3fe5e255d454c" /><Relationship Type="http://schemas.openxmlformats.org/officeDocument/2006/relationships/slide" Target="/ppt/slides/slide6.xml" Id="R18c32c54f16f4f55" /><Relationship Type="http://schemas.openxmlformats.org/officeDocument/2006/relationships/slide" Target="/ppt/slides/slide7.xml" Id="R07e90642bf1a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c9aa3b8c9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e1e4df71c449d" /><Relationship Type="http://schemas.openxmlformats.org/officeDocument/2006/relationships/theme" Target="/ppt/slideMasters/theme/theme1.xml" Id="R73029bb224b9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e1e4df71c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855ea582641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670490761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14368722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9b8111877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85638cb1e4d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813f35df449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afb9b17442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