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d33b40e06e4c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25b8b712094280"/>
  </p:sldMasterIdLst>
  <p:sldIdLst>
    <p:sldId xmlns:r="http://schemas.openxmlformats.org/officeDocument/2006/relationships" id="256" r:id="Reca51ee24ef84e68"/>
    <p:sldId xmlns:r="http://schemas.openxmlformats.org/officeDocument/2006/relationships" id="257" r:id="Rb677b7a4abff491e"/>
    <p:sldId xmlns:r="http://schemas.openxmlformats.org/officeDocument/2006/relationships" id="258" r:id="R6b2e4525d3344f97"/>
    <p:sldId xmlns:r="http://schemas.openxmlformats.org/officeDocument/2006/relationships" id="259" r:id="R1ba6db54c01941a4"/>
    <p:sldId xmlns:r="http://schemas.openxmlformats.org/officeDocument/2006/relationships" id="260" r:id="Raae313cb37864b5f"/>
    <p:sldId xmlns:r="http://schemas.openxmlformats.org/officeDocument/2006/relationships" id="261" r:id="R73a73caa1aa345cc"/>
    <p:sldId xmlns:r="http://schemas.openxmlformats.org/officeDocument/2006/relationships" id="262" r:id="Rba2bac8c7bd844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25b8b712094280" /><Relationship Type="http://schemas.openxmlformats.org/officeDocument/2006/relationships/slide" Target="/ppt/slides/slide1.xml" Id="Reca51ee24ef84e68" /><Relationship Type="http://schemas.openxmlformats.org/officeDocument/2006/relationships/slide" Target="/ppt/slides/slide2.xml" Id="Rb677b7a4abff491e" /><Relationship Type="http://schemas.openxmlformats.org/officeDocument/2006/relationships/slide" Target="/ppt/slides/slide3.xml" Id="R6b2e4525d3344f97" /><Relationship Type="http://schemas.openxmlformats.org/officeDocument/2006/relationships/slide" Target="/ppt/slides/slide4.xml" Id="R1ba6db54c01941a4" /><Relationship Type="http://schemas.openxmlformats.org/officeDocument/2006/relationships/slide" Target="/ppt/slides/slide5.xml" Id="Raae313cb37864b5f" /><Relationship Type="http://schemas.openxmlformats.org/officeDocument/2006/relationships/slide" Target="/ppt/slides/slide6.xml" Id="R73a73caa1aa345cc" /><Relationship Type="http://schemas.openxmlformats.org/officeDocument/2006/relationships/slide" Target="/ppt/slides/slide7.xml" Id="Rba2bac8c7bd844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aba05bb61645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5292eb3fa4738" /><Relationship Type="http://schemas.openxmlformats.org/officeDocument/2006/relationships/theme" Target="/ppt/slideMasters/theme/theme1.xml" Id="Re1bed878988d4d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25292eb3fa47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3f2c076a14e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e09cd37614b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56c3f46c740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25ee1f6da4d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ac65de8e84e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84641e5d343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b9258374d40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SÆTREN HOLDING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765 917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2 047 312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3 079 545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SÆTREN EINAR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36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