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81a17952b646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cb908c6b5b40ec"/>
  </p:sldMasterIdLst>
  <p:sldIdLst>
    <p:sldId xmlns:r="http://schemas.openxmlformats.org/officeDocument/2006/relationships" id="256" r:id="Red7f9b2ae5534437"/>
    <p:sldId xmlns:r="http://schemas.openxmlformats.org/officeDocument/2006/relationships" id="257" r:id="R91ee26cd2c784245"/>
    <p:sldId xmlns:r="http://schemas.openxmlformats.org/officeDocument/2006/relationships" id="258" r:id="Reb87dd3e09344b90"/>
    <p:sldId xmlns:r="http://schemas.openxmlformats.org/officeDocument/2006/relationships" id="259" r:id="R57745f57e12149dc"/>
    <p:sldId xmlns:r="http://schemas.openxmlformats.org/officeDocument/2006/relationships" id="260" r:id="Ra3f5e22d4d3f450a"/>
    <p:sldId xmlns:r="http://schemas.openxmlformats.org/officeDocument/2006/relationships" id="261" r:id="R9f714d8141a245a6"/>
    <p:sldId xmlns:r="http://schemas.openxmlformats.org/officeDocument/2006/relationships" id="262" r:id="R96baaecaba1148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cb908c6b5b40ec" /><Relationship Type="http://schemas.openxmlformats.org/officeDocument/2006/relationships/slide" Target="/ppt/slides/slide1.xml" Id="Red7f9b2ae5534437" /><Relationship Type="http://schemas.openxmlformats.org/officeDocument/2006/relationships/slide" Target="/ppt/slides/slide2.xml" Id="R91ee26cd2c784245" /><Relationship Type="http://schemas.openxmlformats.org/officeDocument/2006/relationships/slide" Target="/ppt/slides/slide3.xml" Id="Reb87dd3e09344b90" /><Relationship Type="http://schemas.openxmlformats.org/officeDocument/2006/relationships/slide" Target="/ppt/slides/slide4.xml" Id="R57745f57e12149dc" /><Relationship Type="http://schemas.openxmlformats.org/officeDocument/2006/relationships/slide" Target="/ppt/slides/slide5.xml" Id="Ra3f5e22d4d3f450a" /><Relationship Type="http://schemas.openxmlformats.org/officeDocument/2006/relationships/slide" Target="/ppt/slides/slide6.xml" Id="R9f714d8141a245a6" /><Relationship Type="http://schemas.openxmlformats.org/officeDocument/2006/relationships/slide" Target="/ppt/slides/slide7.xml" Id="R96baaecaba1148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812d8c832e41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294dd5465472e" /><Relationship Type="http://schemas.openxmlformats.org/officeDocument/2006/relationships/theme" Target="/ppt/slideMasters/theme/theme1.xml" Id="R7ec7751d93f34a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c294dd546547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3d581cfaf4c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af2e90a1344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ef4f4061c40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6705e037b4d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1de3f098b42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eeddcc500d46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8eccb70e542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KJELLSEA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KJELLSEA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KJELLSEA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KJELLSEA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KJELLSEA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KJELLSEA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5 921 972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−4 052 055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−2 129 640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5 236 357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14 861 709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KJELLSEA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KJELL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KJELLSEA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Kleiva 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6906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kjell.haugen@mac.com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www.kjellsea.no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989 200 364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KJELLSEA AS</a:t>
            </a:r>
          </a:p>
        </p:txBody>
      </p:sp>
    </p:spTree>
  </p:cSld>
  <p:clrMapOvr>
    <a:masterClrMapping xmlns:a="http://schemas.openxmlformats.org/drawingml/2006/main"/>
  </p:clrMapOvr>
</p:sld>
</file>