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b454afc12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11def3b8cb4e6c"/>
  </p:sldMasterIdLst>
  <p:sldIdLst>
    <p:sldId xmlns:r="http://schemas.openxmlformats.org/officeDocument/2006/relationships" id="256" r:id="Re399db7d01a545d2"/>
    <p:sldId xmlns:r="http://schemas.openxmlformats.org/officeDocument/2006/relationships" id="257" r:id="R87a354e4d23d4d1f"/>
    <p:sldId xmlns:r="http://schemas.openxmlformats.org/officeDocument/2006/relationships" id="258" r:id="R6a73c404cacb4770"/>
    <p:sldId xmlns:r="http://schemas.openxmlformats.org/officeDocument/2006/relationships" id="259" r:id="Rf9f0f0920a1643fe"/>
    <p:sldId xmlns:r="http://schemas.openxmlformats.org/officeDocument/2006/relationships" id="260" r:id="Rd4b361b998ca4aa5"/>
    <p:sldId xmlns:r="http://schemas.openxmlformats.org/officeDocument/2006/relationships" id="261" r:id="R2f29fb4e06714732"/>
    <p:sldId xmlns:r="http://schemas.openxmlformats.org/officeDocument/2006/relationships" id="262" r:id="R643021ba59be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11def3b8cb4e6c" /><Relationship Type="http://schemas.openxmlformats.org/officeDocument/2006/relationships/slide" Target="/ppt/slides/slide1.xml" Id="Re399db7d01a545d2" /><Relationship Type="http://schemas.openxmlformats.org/officeDocument/2006/relationships/slide" Target="/ppt/slides/slide2.xml" Id="R87a354e4d23d4d1f" /><Relationship Type="http://schemas.openxmlformats.org/officeDocument/2006/relationships/slide" Target="/ppt/slides/slide3.xml" Id="R6a73c404cacb4770" /><Relationship Type="http://schemas.openxmlformats.org/officeDocument/2006/relationships/slide" Target="/ppt/slides/slide4.xml" Id="Rf9f0f0920a1643fe" /><Relationship Type="http://schemas.openxmlformats.org/officeDocument/2006/relationships/slide" Target="/ppt/slides/slide5.xml" Id="Rd4b361b998ca4aa5" /><Relationship Type="http://schemas.openxmlformats.org/officeDocument/2006/relationships/slide" Target="/ppt/slides/slide6.xml" Id="R2f29fb4e06714732" /><Relationship Type="http://schemas.openxmlformats.org/officeDocument/2006/relationships/slide" Target="/ppt/slides/slide7.xml" Id="R643021ba59be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641b4df98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f6f4a6a134319" /><Relationship Type="http://schemas.openxmlformats.org/officeDocument/2006/relationships/theme" Target="/ppt/slideMasters/theme/theme1.xml" Id="R829344f859a8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f6f4a6a1343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f3d8407fb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a6aac9bc2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c625128414c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3129f0590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43863aa2f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9b4e5360f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fa87a45c0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2 060 960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989 199 145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