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78cf6bb0c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bf3fa6e384187"/>
  </p:sldMasterIdLst>
  <p:sldIdLst>
    <p:sldId xmlns:r="http://schemas.openxmlformats.org/officeDocument/2006/relationships" id="256" r:id="Rfb1b05dc5d5d49f5"/>
    <p:sldId xmlns:r="http://schemas.openxmlformats.org/officeDocument/2006/relationships" id="257" r:id="R7b7fec3ef7274d8e"/>
    <p:sldId xmlns:r="http://schemas.openxmlformats.org/officeDocument/2006/relationships" id="258" r:id="R2e68065b5265459a"/>
    <p:sldId xmlns:r="http://schemas.openxmlformats.org/officeDocument/2006/relationships" id="259" r:id="R8a0f8d40b3f14083"/>
    <p:sldId xmlns:r="http://schemas.openxmlformats.org/officeDocument/2006/relationships" id="260" r:id="R477aefae2c604f46"/>
    <p:sldId xmlns:r="http://schemas.openxmlformats.org/officeDocument/2006/relationships" id="261" r:id="R14e6d570edcf41c4"/>
    <p:sldId xmlns:r="http://schemas.openxmlformats.org/officeDocument/2006/relationships" id="262" r:id="Rf76221c3236f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bf3fa6e384187" /><Relationship Type="http://schemas.openxmlformats.org/officeDocument/2006/relationships/slide" Target="/ppt/slides/slide1.xml" Id="Rfb1b05dc5d5d49f5" /><Relationship Type="http://schemas.openxmlformats.org/officeDocument/2006/relationships/slide" Target="/ppt/slides/slide2.xml" Id="R7b7fec3ef7274d8e" /><Relationship Type="http://schemas.openxmlformats.org/officeDocument/2006/relationships/slide" Target="/ppt/slides/slide3.xml" Id="R2e68065b5265459a" /><Relationship Type="http://schemas.openxmlformats.org/officeDocument/2006/relationships/slide" Target="/ppt/slides/slide4.xml" Id="R8a0f8d40b3f14083" /><Relationship Type="http://schemas.openxmlformats.org/officeDocument/2006/relationships/slide" Target="/ppt/slides/slide5.xml" Id="R477aefae2c604f46" /><Relationship Type="http://schemas.openxmlformats.org/officeDocument/2006/relationships/slide" Target="/ppt/slides/slide6.xml" Id="R14e6d570edcf41c4" /><Relationship Type="http://schemas.openxmlformats.org/officeDocument/2006/relationships/slide" Target="/ppt/slides/slide7.xml" Id="Rf76221c3236f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6e721087b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664b97bff47de" /><Relationship Type="http://schemas.openxmlformats.org/officeDocument/2006/relationships/theme" Target="/ppt/slideMasters/theme/theme1.xml" Id="Re55c87fc9972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664b97bff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f337e25a7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9c0dca7a8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7302851bf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4fb98b8c4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667d1c357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a6d842832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adbebf799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