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025e815f5641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6cd45f8eff4213"/>
  </p:sldMasterIdLst>
  <p:sldIdLst>
    <p:sldId xmlns:r="http://schemas.openxmlformats.org/officeDocument/2006/relationships" id="256" r:id="Rb39e6a2d2e174c8b"/>
    <p:sldId xmlns:r="http://schemas.openxmlformats.org/officeDocument/2006/relationships" id="257" r:id="R887d3b69c38c4f30"/>
    <p:sldId xmlns:r="http://schemas.openxmlformats.org/officeDocument/2006/relationships" id="258" r:id="Rbaa358f597c24dda"/>
    <p:sldId xmlns:r="http://schemas.openxmlformats.org/officeDocument/2006/relationships" id="259" r:id="R17a6e87dc1c04a79"/>
    <p:sldId xmlns:r="http://schemas.openxmlformats.org/officeDocument/2006/relationships" id="260" r:id="Rf674f13b291e44d1"/>
    <p:sldId xmlns:r="http://schemas.openxmlformats.org/officeDocument/2006/relationships" id="261" r:id="R24b86bd714ca4202"/>
    <p:sldId xmlns:r="http://schemas.openxmlformats.org/officeDocument/2006/relationships" id="262" r:id="R19c89ca76b254d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6cd45f8eff4213" /><Relationship Type="http://schemas.openxmlformats.org/officeDocument/2006/relationships/slide" Target="/ppt/slides/slide1.xml" Id="Rb39e6a2d2e174c8b" /><Relationship Type="http://schemas.openxmlformats.org/officeDocument/2006/relationships/slide" Target="/ppt/slides/slide2.xml" Id="R887d3b69c38c4f30" /><Relationship Type="http://schemas.openxmlformats.org/officeDocument/2006/relationships/slide" Target="/ppt/slides/slide3.xml" Id="Rbaa358f597c24dda" /><Relationship Type="http://schemas.openxmlformats.org/officeDocument/2006/relationships/slide" Target="/ppt/slides/slide4.xml" Id="R17a6e87dc1c04a79" /><Relationship Type="http://schemas.openxmlformats.org/officeDocument/2006/relationships/slide" Target="/ppt/slides/slide5.xml" Id="Rf674f13b291e44d1" /><Relationship Type="http://schemas.openxmlformats.org/officeDocument/2006/relationships/slide" Target="/ppt/slides/slide6.xml" Id="R24b86bd714ca4202" /><Relationship Type="http://schemas.openxmlformats.org/officeDocument/2006/relationships/slide" Target="/ppt/slides/slide7.xml" Id="R19c89ca76b254d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8a42dcd32749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e7375a60643e0" /><Relationship Type="http://schemas.openxmlformats.org/officeDocument/2006/relationships/theme" Target="/ppt/slideMasters/theme/theme1.xml" Id="Re743d2051fda4b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fe7375a60643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0919426a14a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ddfe9b69448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111b4f91d45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2c83f6d164b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b829ed84e4f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d32ebd62745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a39d8f34d4c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BME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BME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2 054 546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43 393 559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45 065 487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Petersen, Bygdøy allé 56C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