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67962b718948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f089f3a00b4620"/>
  </p:sldMasterIdLst>
  <p:sldIdLst>
    <p:sldId xmlns:r="http://schemas.openxmlformats.org/officeDocument/2006/relationships" id="256" r:id="R4d86a34b393b4290"/>
    <p:sldId xmlns:r="http://schemas.openxmlformats.org/officeDocument/2006/relationships" id="257" r:id="Rd5114d1e36744fb8"/>
    <p:sldId xmlns:r="http://schemas.openxmlformats.org/officeDocument/2006/relationships" id="258" r:id="R8510028d0292495d"/>
    <p:sldId xmlns:r="http://schemas.openxmlformats.org/officeDocument/2006/relationships" id="259" r:id="Rb7b3e80e0e104ea7"/>
    <p:sldId xmlns:r="http://schemas.openxmlformats.org/officeDocument/2006/relationships" id="260" r:id="Re296bcccc03a4504"/>
    <p:sldId xmlns:r="http://schemas.openxmlformats.org/officeDocument/2006/relationships" id="261" r:id="Rc61cf8a1df154802"/>
    <p:sldId xmlns:r="http://schemas.openxmlformats.org/officeDocument/2006/relationships" id="262" r:id="Rcfb47fcb34154f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f089f3a00b4620" /><Relationship Type="http://schemas.openxmlformats.org/officeDocument/2006/relationships/slide" Target="/ppt/slides/slide1.xml" Id="R4d86a34b393b4290" /><Relationship Type="http://schemas.openxmlformats.org/officeDocument/2006/relationships/slide" Target="/ppt/slides/slide2.xml" Id="Rd5114d1e36744fb8" /><Relationship Type="http://schemas.openxmlformats.org/officeDocument/2006/relationships/slide" Target="/ppt/slides/slide3.xml" Id="R8510028d0292495d" /><Relationship Type="http://schemas.openxmlformats.org/officeDocument/2006/relationships/slide" Target="/ppt/slides/slide4.xml" Id="Rb7b3e80e0e104ea7" /><Relationship Type="http://schemas.openxmlformats.org/officeDocument/2006/relationships/slide" Target="/ppt/slides/slide5.xml" Id="Re296bcccc03a4504" /><Relationship Type="http://schemas.openxmlformats.org/officeDocument/2006/relationships/slide" Target="/ppt/slides/slide6.xml" Id="Rc61cf8a1df154802" /><Relationship Type="http://schemas.openxmlformats.org/officeDocument/2006/relationships/slide" Target="/ppt/slides/slide7.xml" Id="Rcfb47fcb34154f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8f95a8a2e4b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c2f6d5b0c4efa" /><Relationship Type="http://schemas.openxmlformats.org/officeDocument/2006/relationships/theme" Target="/ppt/slideMasters/theme/theme1.xml" Id="Rf9a7f18c0b874d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1c2f6d5b0c4e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ea1e1853a45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f88a665fc43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1f6749d0d49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8b805d12a41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34213848b46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51dd6faa64e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5d02c0f3242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BJØNNA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2 958 880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2 969 482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BJØRN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