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2d052ce5174f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1614430c2a44ac"/>
  </p:sldMasterIdLst>
  <p:sldIdLst>
    <p:sldId xmlns:r="http://schemas.openxmlformats.org/officeDocument/2006/relationships" id="256" r:id="R380c07bf21e74f4a"/>
    <p:sldId xmlns:r="http://schemas.openxmlformats.org/officeDocument/2006/relationships" id="257" r:id="R811e8de0a61e4182"/>
    <p:sldId xmlns:r="http://schemas.openxmlformats.org/officeDocument/2006/relationships" id="258" r:id="R2378b83c2eca473d"/>
    <p:sldId xmlns:r="http://schemas.openxmlformats.org/officeDocument/2006/relationships" id="259" r:id="R8a0dfecee4a342ea"/>
    <p:sldId xmlns:r="http://schemas.openxmlformats.org/officeDocument/2006/relationships" id="260" r:id="R6e8363f59f314249"/>
    <p:sldId xmlns:r="http://schemas.openxmlformats.org/officeDocument/2006/relationships" id="261" r:id="R9657431c10134ca7"/>
    <p:sldId xmlns:r="http://schemas.openxmlformats.org/officeDocument/2006/relationships" id="262" r:id="Rac41668350e5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614430c2a44ac" /><Relationship Type="http://schemas.openxmlformats.org/officeDocument/2006/relationships/slide" Target="/ppt/slides/slide1.xml" Id="R380c07bf21e74f4a" /><Relationship Type="http://schemas.openxmlformats.org/officeDocument/2006/relationships/slide" Target="/ppt/slides/slide2.xml" Id="R811e8de0a61e4182" /><Relationship Type="http://schemas.openxmlformats.org/officeDocument/2006/relationships/slide" Target="/ppt/slides/slide3.xml" Id="R2378b83c2eca473d" /><Relationship Type="http://schemas.openxmlformats.org/officeDocument/2006/relationships/slide" Target="/ppt/slides/slide4.xml" Id="R8a0dfecee4a342ea" /><Relationship Type="http://schemas.openxmlformats.org/officeDocument/2006/relationships/slide" Target="/ppt/slides/slide5.xml" Id="R6e8363f59f314249" /><Relationship Type="http://schemas.openxmlformats.org/officeDocument/2006/relationships/slide" Target="/ppt/slides/slide6.xml" Id="R9657431c10134ca7" /><Relationship Type="http://schemas.openxmlformats.org/officeDocument/2006/relationships/slide" Target="/ppt/slides/slide7.xml" Id="Rac41668350e5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e3ae280de4e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bed697c604172" /><Relationship Type="http://schemas.openxmlformats.org/officeDocument/2006/relationships/theme" Target="/ppt/slideMasters/theme/theme1.xml" Id="R0dca395edc064e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ebed697c6041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dbda744614f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f24e15fb2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ed5b47d6a4e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b645452784c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0d17bfd0b4c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4d4b85bde40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6a5540d3c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