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00b505198142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dc2cbeab4f41eb"/>
  </p:sldMasterIdLst>
  <p:sldIdLst>
    <p:sldId xmlns:r="http://schemas.openxmlformats.org/officeDocument/2006/relationships" id="256" r:id="Rd4b2df5c0a43427a"/>
    <p:sldId xmlns:r="http://schemas.openxmlformats.org/officeDocument/2006/relationships" id="257" r:id="Rb716de65e20c4d20"/>
    <p:sldId xmlns:r="http://schemas.openxmlformats.org/officeDocument/2006/relationships" id="258" r:id="R0f2b512351844dcb"/>
    <p:sldId xmlns:r="http://schemas.openxmlformats.org/officeDocument/2006/relationships" id="259" r:id="R18dab55835804aae"/>
    <p:sldId xmlns:r="http://schemas.openxmlformats.org/officeDocument/2006/relationships" id="260" r:id="Rb0215a10a15240ce"/>
    <p:sldId xmlns:r="http://schemas.openxmlformats.org/officeDocument/2006/relationships" id="261" r:id="R1c379e88a1f84c83"/>
    <p:sldId xmlns:r="http://schemas.openxmlformats.org/officeDocument/2006/relationships" id="262" r:id="R0a5786d8bb33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c2cbeab4f41eb" /><Relationship Type="http://schemas.openxmlformats.org/officeDocument/2006/relationships/slide" Target="/ppt/slides/slide1.xml" Id="Rd4b2df5c0a43427a" /><Relationship Type="http://schemas.openxmlformats.org/officeDocument/2006/relationships/slide" Target="/ppt/slides/slide2.xml" Id="Rb716de65e20c4d20" /><Relationship Type="http://schemas.openxmlformats.org/officeDocument/2006/relationships/slide" Target="/ppt/slides/slide3.xml" Id="R0f2b512351844dcb" /><Relationship Type="http://schemas.openxmlformats.org/officeDocument/2006/relationships/slide" Target="/ppt/slides/slide4.xml" Id="R18dab55835804aae" /><Relationship Type="http://schemas.openxmlformats.org/officeDocument/2006/relationships/slide" Target="/ppt/slides/slide5.xml" Id="Rb0215a10a15240ce" /><Relationship Type="http://schemas.openxmlformats.org/officeDocument/2006/relationships/slide" Target="/ppt/slides/slide6.xml" Id="R1c379e88a1f84c83" /><Relationship Type="http://schemas.openxmlformats.org/officeDocument/2006/relationships/slide" Target="/ppt/slides/slide7.xml" Id="R0a5786d8bb33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063d416c2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f1b031d0046ca" /><Relationship Type="http://schemas.openxmlformats.org/officeDocument/2006/relationships/theme" Target="/ppt/slideMasters/theme/theme1.xml" Id="Rd39048c01e6649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f1b031d0046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e2e35430949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1ddc93d5e44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b7e5f42ce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312759493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3275fc3c4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7b2b02db146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43c3b003c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