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5adcfca6834c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0b89367f540af"/>
  </p:sldMasterIdLst>
  <p:sldIdLst>
    <p:sldId xmlns:r="http://schemas.openxmlformats.org/officeDocument/2006/relationships" id="256" r:id="Rbc8ba39155e04e41"/>
    <p:sldId xmlns:r="http://schemas.openxmlformats.org/officeDocument/2006/relationships" id="257" r:id="Rd4172bcb731d401c"/>
    <p:sldId xmlns:r="http://schemas.openxmlformats.org/officeDocument/2006/relationships" id="258" r:id="R298df081e50842c3"/>
    <p:sldId xmlns:r="http://schemas.openxmlformats.org/officeDocument/2006/relationships" id="259" r:id="Recfd46265e5f4527"/>
    <p:sldId xmlns:r="http://schemas.openxmlformats.org/officeDocument/2006/relationships" id="260" r:id="R55f1c0d5196b46e9"/>
    <p:sldId xmlns:r="http://schemas.openxmlformats.org/officeDocument/2006/relationships" id="261" r:id="Re570b8ed25554967"/>
    <p:sldId xmlns:r="http://schemas.openxmlformats.org/officeDocument/2006/relationships" id="262" r:id="R1064f70ee986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0b89367f540af" /><Relationship Type="http://schemas.openxmlformats.org/officeDocument/2006/relationships/slide" Target="/ppt/slides/slide1.xml" Id="Rbc8ba39155e04e41" /><Relationship Type="http://schemas.openxmlformats.org/officeDocument/2006/relationships/slide" Target="/ppt/slides/slide2.xml" Id="Rd4172bcb731d401c" /><Relationship Type="http://schemas.openxmlformats.org/officeDocument/2006/relationships/slide" Target="/ppt/slides/slide3.xml" Id="R298df081e50842c3" /><Relationship Type="http://schemas.openxmlformats.org/officeDocument/2006/relationships/slide" Target="/ppt/slides/slide4.xml" Id="Recfd46265e5f4527" /><Relationship Type="http://schemas.openxmlformats.org/officeDocument/2006/relationships/slide" Target="/ppt/slides/slide5.xml" Id="R55f1c0d5196b46e9" /><Relationship Type="http://schemas.openxmlformats.org/officeDocument/2006/relationships/slide" Target="/ppt/slides/slide6.xml" Id="Re570b8ed25554967" /><Relationship Type="http://schemas.openxmlformats.org/officeDocument/2006/relationships/slide" Target="/ppt/slides/slide7.xml" Id="R1064f70ee986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d0c2737d346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7dad0a744421e" /><Relationship Type="http://schemas.openxmlformats.org/officeDocument/2006/relationships/theme" Target="/ppt/slideMasters/theme/theme1.xml" Id="R79ef98d2d0d5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e7dad0a744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0d7e672c44d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7670ed22c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c8c1b3f3443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545e471b949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e957ae78248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9f330b6fe4c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dd53706a9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1 808 011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ANNA-H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MAREN-E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