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0f601efdfc42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5f351fdac84a86"/>
  </p:sldMasterIdLst>
  <p:sldIdLst>
    <p:sldId xmlns:r="http://schemas.openxmlformats.org/officeDocument/2006/relationships" id="256" r:id="Rd8570e2e3bb346b1"/>
    <p:sldId xmlns:r="http://schemas.openxmlformats.org/officeDocument/2006/relationships" id="257" r:id="Rd3839b0a05724e39"/>
    <p:sldId xmlns:r="http://schemas.openxmlformats.org/officeDocument/2006/relationships" id="258" r:id="R248843322e0447fd"/>
    <p:sldId xmlns:r="http://schemas.openxmlformats.org/officeDocument/2006/relationships" id="259" r:id="Re6e22ccf569a43b8"/>
    <p:sldId xmlns:r="http://schemas.openxmlformats.org/officeDocument/2006/relationships" id="260" r:id="Rcc81505646ad443d"/>
    <p:sldId xmlns:r="http://schemas.openxmlformats.org/officeDocument/2006/relationships" id="261" r:id="R173ebba267544b50"/>
    <p:sldId xmlns:r="http://schemas.openxmlformats.org/officeDocument/2006/relationships" id="262" r:id="R13b4817c731849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5f351fdac84a86" /><Relationship Type="http://schemas.openxmlformats.org/officeDocument/2006/relationships/slide" Target="/ppt/slides/slide1.xml" Id="Rd8570e2e3bb346b1" /><Relationship Type="http://schemas.openxmlformats.org/officeDocument/2006/relationships/slide" Target="/ppt/slides/slide2.xml" Id="Rd3839b0a05724e39" /><Relationship Type="http://schemas.openxmlformats.org/officeDocument/2006/relationships/slide" Target="/ppt/slides/slide3.xml" Id="R248843322e0447fd" /><Relationship Type="http://schemas.openxmlformats.org/officeDocument/2006/relationships/slide" Target="/ppt/slides/slide4.xml" Id="Re6e22ccf569a43b8" /><Relationship Type="http://schemas.openxmlformats.org/officeDocument/2006/relationships/slide" Target="/ppt/slides/slide5.xml" Id="Rcc81505646ad443d" /><Relationship Type="http://schemas.openxmlformats.org/officeDocument/2006/relationships/slide" Target="/ppt/slides/slide6.xml" Id="R173ebba267544b50" /><Relationship Type="http://schemas.openxmlformats.org/officeDocument/2006/relationships/slide" Target="/ppt/slides/slide7.xml" Id="R13b4817c731849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a2093434674d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e7072f9c441cc" /><Relationship Type="http://schemas.openxmlformats.org/officeDocument/2006/relationships/theme" Target="/ppt/slideMasters/theme/theme1.xml" Id="R44519a7fe8b64e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de7072f9c441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bbb84775141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bb8f363b246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d951d405340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21d0c4c534c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dcc4c82464a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ec2ea58ac48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3581cf72649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HENTON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HENTON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189 883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209 622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BRASETVIK TOR TARALD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Tronstadveien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