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3c749a5ea42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98525b02b045f2"/>
  </p:sldMasterIdLst>
  <p:sldIdLst>
    <p:sldId xmlns:r="http://schemas.openxmlformats.org/officeDocument/2006/relationships" id="256" r:id="R3478f63699304e87"/>
    <p:sldId xmlns:r="http://schemas.openxmlformats.org/officeDocument/2006/relationships" id="257" r:id="R311883f407164e66"/>
    <p:sldId xmlns:r="http://schemas.openxmlformats.org/officeDocument/2006/relationships" id="258" r:id="R00ac3fc632a44fa1"/>
    <p:sldId xmlns:r="http://schemas.openxmlformats.org/officeDocument/2006/relationships" id="259" r:id="R153de4584d834e0d"/>
    <p:sldId xmlns:r="http://schemas.openxmlformats.org/officeDocument/2006/relationships" id="260" r:id="R25c7db1a91ab48f1"/>
    <p:sldId xmlns:r="http://schemas.openxmlformats.org/officeDocument/2006/relationships" id="261" r:id="R446732392f11400d"/>
    <p:sldId xmlns:r="http://schemas.openxmlformats.org/officeDocument/2006/relationships" id="262" r:id="R36d06b2a0ca4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8525b02b045f2" /><Relationship Type="http://schemas.openxmlformats.org/officeDocument/2006/relationships/slide" Target="/ppt/slides/slide1.xml" Id="R3478f63699304e87" /><Relationship Type="http://schemas.openxmlformats.org/officeDocument/2006/relationships/slide" Target="/ppt/slides/slide2.xml" Id="R311883f407164e66" /><Relationship Type="http://schemas.openxmlformats.org/officeDocument/2006/relationships/slide" Target="/ppt/slides/slide3.xml" Id="R00ac3fc632a44fa1" /><Relationship Type="http://schemas.openxmlformats.org/officeDocument/2006/relationships/slide" Target="/ppt/slides/slide4.xml" Id="R153de4584d834e0d" /><Relationship Type="http://schemas.openxmlformats.org/officeDocument/2006/relationships/slide" Target="/ppt/slides/slide5.xml" Id="R25c7db1a91ab48f1" /><Relationship Type="http://schemas.openxmlformats.org/officeDocument/2006/relationships/slide" Target="/ppt/slides/slide6.xml" Id="R446732392f11400d" /><Relationship Type="http://schemas.openxmlformats.org/officeDocument/2006/relationships/slide" Target="/ppt/slides/slide7.xml" Id="R36d06b2a0ca4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2f716a8d3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4ae4249b94c44" /><Relationship Type="http://schemas.openxmlformats.org/officeDocument/2006/relationships/theme" Target="/ppt/slideMasters/theme/theme1.xml" Id="Rff8a83ffc2ed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4ae4249b9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784c8735d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2dc5a8d7d42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fce8fced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71431cbdf40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88ae0820b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b069af50b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4f42e281f4c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