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bd22f30f9b4a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ca4c956c994bcb"/>
  </p:sldMasterIdLst>
  <p:sldIdLst>
    <p:sldId xmlns:r="http://schemas.openxmlformats.org/officeDocument/2006/relationships" id="256" r:id="Rdb1dbf9c289c4d4c"/>
    <p:sldId xmlns:r="http://schemas.openxmlformats.org/officeDocument/2006/relationships" id="257" r:id="R195a8b8a40d94dae"/>
    <p:sldId xmlns:r="http://schemas.openxmlformats.org/officeDocument/2006/relationships" id="258" r:id="Rb67c7e435dd84a86"/>
    <p:sldId xmlns:r="http://schemas.openxmlformats.org/officeDocument/2006/relationships" id="259" r:id="Rf223d2d5fd4d40c2"/>
    <p:sldId xmlns:r="http://schemas.openxmlformats.org/officeDocument/2006/relationships" id="260" r:id="Rbb854d2d5a9847c9"/>
    <p:sldId xmlns:r="http://schemas.openxmlformats.org/officeDocument/2006/relationships" id="261" r:id="R566108d1fc8d4905"/>
    <p:sldId xmlns:r="http://schemas.openxmlformats.org/officeDocument/2006/relationships" id="262" r:id="Rd3c2e8a65478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a4c956c994bcb" /><Relationship Type="http://schemas.openxmlformats.org/officeDocument/2006/relationships/slide" Target="/ppt/slides/slide1.xml" Id="Rdb1dbf9c289c4d4c" /><Relationship Type="http://schemas.openxmlformats.org/officeDocument/2006/relationships/slide" Target="/ppt/slides/slide2.xml" Id="R195a8b8a40d94dae" /><Relationship Type="http://schemas.openxmlformats.org/officeDocument/2006/relationships/slide" Target="/ppt/slides/slide3.xml" Id="Rb67c7e435dd84a86" /><Relationship Type="http://schemas.openxmlformats.org/officeDocument/2006/relationships/slide" Target="/ppt/slides/slide4.xml" Id="Rf223d2d5fd4d40c2" /><Relationship Type="http://schemas.openxmlformats.org/officeDocument/2006/relationships/slide" Target="/ppt/slides/slide5.xml" Id="Rbb854d2d5a9847c9" /><Relationship Type="http://schemas.openxmlformats.org/officeDocument/2006/relationships/slide" Target="/ppt/slides/slide6.xml" Id="R566108d1fc8d4905" /><Relationship Type="http://schemas.openxmlformats.org/officeDocument/2006/relationships/slide" Target="/ppt/slides/slide7.xml" Id="Rd3c2e8a65478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f059a198e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695992b854340" /><Relationship Type="http://schemas.openxmlformats.org/officeDocument/2006/relationships/theme" Target="/ppt/slideMasters/theme/theme1.xml" Id="R00b3fc9c9d7f4c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695992b85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ac0b29740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30e87845c47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70de7c62b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b58bcefa840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c479841574c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b7d92bcfa4a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4dabe7f7d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