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a7c4ed375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150ce13916436b"/>
  </p:sldMasterIdLst>
  <p:sldIdLst>
    <p:sldId xmlns:r="http://schemas.openxmlformats.org/officeDocument/2006/relationships" id="256" r:id="R3ebdcaef3d8747f4"/>
    <p:sldId xmlns:r="http://schemas.openxmlformats.org/officeDocument/2006/relationships" id="257" r:id="Rc048b06f59a6464f"/>
    <p:sldId xmlns:r="http://schemas.openxmlformats.org/officeDocument/2006/relationships" id="258" r:id="R5cc027b02e994cc6"/>
    <p:sldId xmlns:r="http://schemas.openxmlformats.org/officeDocument/2006/relationships" id="259" r:id="R9536db938e9e4c28"/>
    <p:sldId xmlns:r="http://schemas.openxmlformats.org/officeDocument/2006/relationships" id="260" r:id="Ree4700e412014c27"/>
    <p:sldId xmlns:r="http://schemas.openxmlformats.org/officeDocument/2006/relationships" id="261" r:id="Rf98b3336d26d4452"/>
    <p:sldId xmlns:r="http://schemas.openxmlformats.org/officeDocument/2006/relationships" id="262" r:id="R00cd315a347143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50ce13916436b" /><Relationship Type="http://schemas.openxmlformats.org/officeDocument/2006/relationships/slide" Target="/ppt/slides/slide1.xml" Id="R3ebdcaef3d8747f4" /><Relationship Type="http://schemas.openxmlformats.org/officeDocument/2006/relationships/slide" Target="/ppt/slides/slide2.xml" Id="Rc048b06f59a6464f" /><Relationship Type="http://schemas.openxmlformats.org/officeDocument/2006/relationships/slide" Target="/ppt/slides/slide3.xml" Id="R5cc027b02e994cc6" /><Relationship Type="http://schemas.openxmlformats.org/officeDocument/2006/relationships/slide" Target="/ppt/slides/slide4.xml" Id="R9536db938e9e4c28" /><Relationship Type="http://schemas.openxmlformats.org/officeDocument/2006/relationships/slide" Target="/ppt/slides/slide5.xml" Id="Ree4700e412014c27" /><Relationship Type="http://schemas.openxmlformats.org/officeDocument/2006/relationships/slide" Target="/ppt/slides/slide6.xml" Id="Rf98b3336d26d4452" /><Relationship Type="http://schemas.openxmlformats.org/officeDocument/2006/relationships/slide" Target="/ppt/slides/slide7.xml" Id="R00cd315a347143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731fa41f049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8e957dab742ad" /><Relationship Type="http://schemas.openxmlformats.org/officeDocument/2006/relationships/theme" Target="/ppt/slideMasters/theme/theme1.xml" Id="R0c7bfdf24e5646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a8e957dab742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a5b278e114b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a8f8479a546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7a321138b43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6855ebf7741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bdc456983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abccb82bb4c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9189d679f49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RS-INVEST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12 694 201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16 349 041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SVENNES JUL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Fastlandsveien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