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11c7f7987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0f1174ec94264"/>
  </p:sldMasterIdLst>
  <p:sldIdLst>
    <p:sldId xmlns:r="http://schemas.openxmlformats.org/officeDocument/2006/relationships" id="256" r:id="R6e2f925851da47d9"/>
    <p:sldId xmlns:r="http://schemas.openxmlformats.org/officeDocument/2006/relationships" id="257" r:id="Raef7ef226654496d"/>
    <p:sldId xmlns:r="http://schemas.openxmlformats.org/officeDocument/2006/relationships" id="258" r:id="Rb770fe87b59c44ab"/>
    <p:sldId xmlns:r="http://schemas.openxmlformats.org/officeDocument/2006/relationships" id="259" r:id="R4f97e3c71b6d4fc2"/>
    <p:sldId xmlns:r="http://schemas.openxmlformats.org/officeDocument/2006/relationships" id="260" r:id="Re26be1a3e84f4f9c"/>
    <p:sldId xmlns:r="http://schemas.openxmlformats.org/officeDocument/2006/relationships" id="261" r:id="Rea6f685abad746e4"/>
    <p:sldId xmlns:r="http://schemas.openxmlformats.org/officeDocument/2006/relationships" id="262" r:id="Rbbba034f2b91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0f1174ec94264" /><Relationship Type="http://schemas.openxmlformats.org/officeDocument/2006/relationships/slide" Target="/ppt/slides/slide1.xml" Id="R6e2f925851da47d9" /><Relationship Type="http://schemas.openxmlformats.org/officeDocument/2006/relationships/slide" Target="/ppt/slides/slide2.xml" Id="Raef7ef226654496d" /><Relationship Type="http://schemas.openxmlformats.org/officeDocument/2006/relationships/slide" Target="/ppt/slides/slide3.xml" Id="Rb770fe87b59c44ab" /><Relationship Type="http://schemas.openxmlformats.org/officeDocument/2006/relationships/slide" Target="/ppt/slides/slide4.xml" Id="R4f97e3c71b6d4fc2" /><Relationship Type="http://schemas.openxmlformats.org/officeDocument/2006/relationships/slide" Target="/ppt/slides/slide5.xml" Id="Re26be1a3e84f4f9c" /><Relationship Type="http://schemas.openxmlformats.org/officeDocument/2006/relationships/slide" Target="/ppt/slides/slide6.xml" Id="Rea6f685abad746e4" /><Relationship Type="http://schemas.openxmlformats.org/officeDocument/2006/relationships/slide" Target="/ppt/slides/slide7.xml" Id="Rbbba034f2b91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48de939ef4a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e41b6163843c9" /><Relationship Type="http://schemas.openxmlformats.org/officeDocument/2006/relationships/theme" Target="/ppt/slideMasters/theme/theme1.xml" Id="R3bea5abba259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e41b61638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9fe16443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8eef79cb9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0f39e6e2f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29ab4270b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0d92b60e5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5e4a5e40243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f00135b51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