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cd12bae2a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2263172ab4749"/>
  </p:sldMasterIdLst>
  <p:sldIdLst>
    <p:sldId xmlns:r="http://schemas.openxmlformats.org/officeDocument/2006/relationships" id="256" r:id="R4de5d600c5e945ac"/>
    <p:sldId xmlns:r="http://schemas.openxmlformats.org/officeDocument/2006/relationships" id="257" r:id="Rd2840525c0154437"/>
    <p:sldId xmlns:r="http://schemas.openxmlformats.org/officeDocument/2006/relationships" id="258" r:id="Rfd803f2a4bc1418e"/>
    <p:sldId xmlns:r="http://schemas.openxmlformats.org/officeDocument/2006/relationships" id="259" r:id="R7a0819f8fb2a47d5"/>
    <p:sldId xmlns:r="http://schemas.openxmlformats.org/officeDocument/2006/relationships" id="260" r:id="Rb9c4af4c706040c5"/>
    <p:sldId xmlns:r="http://schemas.openxmlformats.org/officeDocument/2006/relationships" id="261" r:id="Raae81a4cbd664eca"/>
    <p:sldId xmlns:r="http://schemas.openxmlformats.org/officeDocument/2006/relationships" id="262" r:id="R42c17fcb77ac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2263172ab4749" /><Relationship Type="http://schemas.openxmlformats.org/officeDocument/2006/relationships/slide" Target="/ppt/slides/slide1.xml" Id="R4de5d600c5e945ac" /><Relationship Type="http://schemas.openxmlformats.org/officeDocument/2006/relationships/slide" Target="/ppt/slides/slide2.xml" Id="Rd2840525c0154437" /><Relationship Type="http://schemas.openxmlformats.org/officeDocument/2006/relationships/slide" Target="/ppt/slides/slide3.xml" Id="Rfd803f2a4bc1418e" /><Relationship Type="http://schemas.openxmlformats.org/officeDocument/2006/relationships/slide" Target="/ppt/slides/slide4.xml" Id="R7a0819f8fb2a47d5" /><Relationship Type="http://schemas.openxmlformats.org/officeDocument/2006/relationships/slide" Target="/ppt/slides/slide5.xml" Id="Rb9c4af4c706040c5" /><Relationship Type="http://schemas.openxmlformats.org/officeDocument/2006/relationships/slide" Target="/ppt/slides/slide6.xml" Id="Raae81a4cbd664eca" /><Relationship Type="http://schemas.openxmlformats.org/officeDocument/2006/relationships/slide" Target="/ppt/slides/slide7.xml" Id="R42c17fcb77ac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57427a8cf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99affaee347de" /><Relationship Type="http://schemas.openxmlformats.org/officeDocument/2006/relationships/theme" Target="/ppt/slideMasters/theme/theme1.xml" Id="Rfc93ee903c12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99affaee3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08b5eeed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214604f87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e8cafb8949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74cdc2380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f4463bda442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fd5712851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c9761772f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