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888f1fcd74a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74a292f55452e"/>
  </p:sldMasterIdLst>
  <p:sldIdLst>
    <p:sldId xmlns:r="http://schemas.openxmlformats.org/officeDocument/2006/relationships" id="256" r:id="R84284d6b067a44ef"/>
    <p:sldId xmlns:r="http://schemas.openxmlformats.org/officeDocument/2006/relationships" id="257" r:id="R51d4351222e34c5a"/>
    <p:sldId xmlns:r="http://schemas.openxmlformats.org/officeDocument/2006/relationships" id="258" r:id="R1bf5bf9b7e734ce2"/>
    <p:sldId xmlns:r="http://schemas.openxmlformats.org/officeDocument/2006/relationships" id="259" r:id="R6405d3ca73e84bf6"/>
    <p:sldId xmlns:r="http://schemas.openxmlformats.org/officeDocument/2006/relationships" id="260" r:id="Rabcdd699ddd44f27"/>
    <p:sldId xmlns:r="http://schemas.openxmlformats.org/officeDocument/2006/relationships" id="261" r:id="R805c0628c35b4e32"/>
    <p:sldId xmlns:r="http://schemas.openxmlformats.org/officeDocument/2006/relationships" id="262" r:id="Re159261ada84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74a292f55452e" /><Relationship Type="http://schemas.openxmlformats.org/officeDocument/2006/relationships/slide" Target="/ppt/slides/slide1.xml" Id="R84284d6b067a44ef" /><Relationship Type="http://schemas.openxmlformats.org/officeDocument/2006/relationships/slide" Target="/ppt/slides/slide2.xml" Id="R51d4351222e34c5a" /><Relationship Type="http://schemas.openxmlformats.org/officeDocument/2006/relationships/slide" Target="/ppt/slides/slide3.xml" Id="R1bf5bf9b7e734ce2" /><Relationship Type="http://schemas.openxmlformats.org/officeDocument/2006/relationships/slide" Target="/ppt/slides/slide4.xml" Id="R6405d3ca73e84bf6" /><Relationship Type="http://schemas.openxmlformats.org/officeDocument/2006/relationships/slide" Target="/ppt/slides/slide5.xml" Id="Rabcdd699ddd44f27" /><Relationship Type="http://schemas.openxmlformats.org/officeDocument/2006/relationships/slide" Target="/ppt/slides/slide6.xml" Id="R805c0628c35b4e32" /><Relationship Type="http://schemas.openxmlformats.org/officeDocument/2006/relationships/slide" Target="/ppt/slides/slide7.xml" Id="Re159261ada84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497576cca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20fa5bbfc4be1" /><Relationship Type="http://schemas.openxmlformats.org/officeDocument/2006/relationships/theme" Target="/ppt/slideMasters/theme/theme1.xml" Id="Rcaf9ab0dab1640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20fa5bbfc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824eff482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3a20a9d2f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47a98c7f1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07cd5262b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b2f03c040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ff83ed87a4e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28c68357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