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df8f2a12dd4f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ad229c5ee34a00"/>
  </p:sldMasterIdLst>
  <p:sldIdLst>
    <p:sldId xmlns:r="http://schemas.openxmlformats.org/officeDocument/2006/relationships" id="256" r:id="R211fced5a8c24ef3"/>
    <p:sldId xmlns:r="http://schemas.openxmlformats.org/officeDocument/2006/relationships" id="257" r:id="R78e6cf557a354e20"/>
    <p:sldId xmlns:r="http://schemas.openxmlformats.org/officeDocument/2006/relationships" id="258" r:id="R338749e2a8ae4c06"/>
    <p:sldId xmlns:r="http://schemas.openxmlformats.org/officeDocument/2006/relationships" id="259" r:id="Rfbd1b07522c74438"/>
    <p:sldId xmlns:r="http://schemas.openxmlformats.org/officeDocument/2006/relationships" id="260" r:id="R457a347ccbf04426"/>
    <p:sldId xmlns:r="http://schemas.openxmlformats.org/officeDocument/2006/relationships" id="261" r:id="Rd62f8db609874de0"/>
    <p:sldId xmlns:r="http://schemas.openxmlformats.org/officeDocument/2006/relationships" id="262" r:id="R043addc5679d48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ad229c5ee34a00" /><Relationship Type="http://schemas.openxmlformats.org/officeDocument/2006/relationships/slide" Target="/ppt/slides/slide1.xml" Id="R211fced5a8c24ef3" /><Relationship Type="http://schemas.openxmlformats.org/officeDocument/2006/relationships/slide" Target="/ppt/slides/slide2.xml" Id="R78e6cf557a354e20" /><Relationship Type="http://schemas.openxmlformats.org/officeDocument/2006/relationships/slide" Target="/ppt/slides/slide3.xml" Id="R338749e2a8ae4c06" /><Relationship Type="http://schemas.openxmlformats.org/officeDocument/2006/relationships/slide" Target="/ppt/slides/slide4.xml" Id="Rfbd1b07522c74438" /><Relationship Type="http://schemas.openxmlformats.org/officeDocument/2006/relationships/slide" Target="/ppt/slides/slide5.xml" Id="R457a347ccbf04426" /><Relationship Type="http://schemas.openxmlformats.org/officeDocument/2006/relationships/slide" Target="/ppt/slides/slide6.xml" Id="Rd62f8db609874de0" /><Relationship Type="http://schemas.openxmlformats.org/officeDocument/2006/relationships/slide" Target="/ppt/slides/slide7.xml" Id="R043addc5679d48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d93cb9dc7b4b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90c41ecc748a1" /><Relationship Type="http://schemas.openxmlformats.org/officeDocument/2006/relationships/theme" Target="/ppt/slideMasters/theme/theme1.xml" Id="R5cd90a3e3dd440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e90c41ecc748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cf5819b6d49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6a7b1bded4a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a88906ba54a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255c0d5614b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2ad7fe84748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758b463d643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2737321ac4c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 HOLDING AS ble etablert [år] og holder til i Tinn Austbygd.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4 804 351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4 129 687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7 503 261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ANETTE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LURAAS GEIR OLAV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989 171 984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