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90a0fd95b446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d85ba7e05104e58"/>
  </p:sldMasterIdLst>
  <p:sldIdLst>
    <p:sldId xmlns:r="http://schemas.openxmlformats.org/officeDocument/2006/relationships" id="256" r:id="Re781957eb98a4786"/>
    <p:sldId xmlns:r="http://schemas.openxmlformats.org/officeDocument/2006/relationships" id="257" r:id="Rb7a54ce5add24b77"/>
    <p:sldId xmlns:r="http://schemas.openxmlformats.org/officeDocument/2006/relationships" id="258" r:id="R07201f3eea5746a1"/>
    <p:sldId xmlns:r="http://schemas.openxmlformats.org/officeDocument/2006/relationships" id="259" r:id="Raaaa62684b144ffa"/>
    <p:sldId xmlns:r="http://schemas.openxmlformats.org/officeDocument/2006/relationships" id="260" r:id="R0a02c348d5ee499b"/>
    <p:sldId xmlns:r="http://schemas.openxmlformats.org/officeDocument/2006/relationships" id="261" r:id="R54fe6ea86f454ba0"/>
    <p:sldId xmlns:r="http://schemas.openxmlformats.org/officeDocument/2006/relationships" id="262" r:id="R3f2e4d91e17444f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85ba7e05104e58" /><Relationship Type="http://schemas.openxmlformats.org/officeDocument/2006/relationships/slide" Target="/ppt/slides/slide1.xml" Id="Re781957eb98a4786" /><Relationship Type="http://schemas.openxmlformats.org/officeDocument/2006/relationships/slide" Target="/ppt/slides/slide2.xml" Id="Rb7a54ce5add24b77" /><Relationship Type="http://schemas.openxmlformats.org/officeDocument/2006/relationships/slide" Target="/ppt/slides/slide3.xml" Id="R07201f3eea5746a1" /><Relationship Type="http://schemas.openxmlformats.org/officeDocument/2006/relationships/slide" Target="/ppt/slides/slide4.xml" Id="Raaaa62684b144ffa" /><Relationship Type="http://schemas.openxmlformats.org/officeDocument/2006/relationships/slide" Target="/ppt/slides/slide5.xml" Id="R0a02c348d5ee499b" /><Relationship Type="http://schemas.openxmlformats.org/officeDocument/2006/relationships/slide" Target="/ppt/slides/slide6.xml" Id="R54fe6ea86f454ba0" /><Relationship Type="http://schemas.openxmlformats.org/officeDocument/2006/relationships/slide" Target="/ppt/slides/slide7.xml" Id="R3f2e4d91e17444f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e9f58c04ef482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540d2f0212416f" /><Relationship Type="http://schemas.openxmlformats.org/officeDocument/2006/relationships/theme" Target="/ppt/slideMasters/theme/theme1.xml" Id="Rf989899732e14f4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6540d2f0212416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f933ea71874ac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cf921b188a423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202922c0bb4a0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7c04bbee26448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aff6649e5e41d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d2a70c4558458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71d3f33ec94b5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EMC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EMC INVEST AS ble etablert [år] og holder til i Molde.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193 055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−138 206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351 667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7 622 795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7 881 031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FOLDAL MAGNE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EMC INVEST AS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FOLDAL ANDREAS AANDAL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FOLDAL CARINA E AANDAL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FOLDAL CECILIE AANDAL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WOLD HELEN CECILIE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Årøsetervegen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6422 Molde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ma-fold@online.no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989 169 513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EMC INVEST AS</a:t>
            </a:r>
          </a:p>
        </p:txBody>
      </p:sp>
    </p:spTree>
  </p:cSld>
  <p:clrMapOvr>
    <a:masterClrMapping xmlns:a="http://schemas.openxmlformats.org/drawingml/2006/main"/>
  </p:clrMapOvr>
</p:sld>
</file>