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fc94f2011b4f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b2b074abdc43d3"/>
  </p:sldMasterIdLst>
  <p:sldIdLst>
    <p:sldId xmlns:r="http://schemas.openxmlformats.org/officeDocument/2006/relationships" id="256" r:id="R0dbc048616134ea8"/>
    <p:sldId xmlns:r="http://schemas.openxmlformats.org/officeDocument/2006/relationships" id="257" r:id="R90941e7e10e6421e"/>
    <p:sldId xmlns:r="http://schemas.openxmlformats.org/officeDocument/2006/relationships" id="258" r:id="Rb92c06f50f9c4d13"/>
    <p:sldId xmlns:r="http://schemas.openxmlformats.org/officeDocument/2006/relationships" id="259" r:id="R4c52adc7b7684e63"/>
    <p:sldId xmlns:r="http://schemas.openxmlformats.org/officeDocument/2006/relationships" id="260" r:id="R62517d6138ab4886"/>
    <p:sldId xmlns:r="http://schemas.openxmlformats.org/officeDocument/2006/relationships" id="261" r:id="Rab5e5f5e27c04581"/>
    <p:sldId xmlns:r="http://schemas.openxmlformats.org/officeDocument/2006/relationships" id="262" r:id="R6aef1b6b91b140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b2b074abdc43d3" /><Relationship Type="http://schemas.openxmlformats.org/officeDocument/2006/relationships/slide" Target="/ppt/slides/slide1.xml" Id="R0dbc048616134ea8" /><Relationship Type="http://schemas.openxmlformats.org/officeDocument/2006/relationships/slide" Target="/ppt/slides/slide2.xml" Id="R90941e7e10e6421e" /><Relationship Type="http://schemas.openxmlformats.org/officeDocument/2006/relationships/slide" Target="/ppt/slides/slide3.xml" Id="Rb92c06f50f9c4d13" /><Relationship Type="http://schemas.openxmlformats.org/officeDocument/2006/relationships/slide" Target="/ppt/slides/slide4.xml" Id="R4c52adc7b7684e63" /><Relationship Type="http://schemas.openxmlformats.org/officeDocument/2006/relationships/slide" Target="/ppt/slides/slide5.xml" Id="R62517d6138ab4886" /><Relationship Type="http://schemas.openxmlformats.org/officeDocument/2006/relationships/slide" Target="/ppt/slides/slide6.xml" Id="Rab5e5f5e27c04581" /><Relationship Type="http://schemas.openxmlformats.org/officeDocument/2006/relationships/slide" Target="/ppt/slides/slide7.xml" Id="R6aef1b6b91b140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4a67f6b5e343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2514217cf24fde" /><Relationship Type="http://schemas.openxmlformats.org/officeDocument/2006/relationships/theme" Target="/ppt/slideMasters/theme/theme1.xml" Id="R0aec32e827b443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2514217cf24f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61ef4027584d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06374d16744f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b1de2051fb47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fa7c35463945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e6c9cfd6b140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03fcc0a80547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688ba6bcd64d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PMP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PMP HOLDING AS ble etablert [år] og holder til i Heimdal.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806 064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14 965 344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17 191 523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PAULSBY PER MAGNAR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Fjøsvollvegen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7089 Heimdal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989 159 682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PMP HOLDING AS</a:t>
            </a:r>
          </a:p>
        </p:txBody>
      </p:sp>
    </p:spTree>
  </p:cSld>
  <p:clrMapOvr>
    <a:masterClrMapping xmlns:a="http://schemas.openxmlformats.org/drawingml/2006/main"/>
  </p:clrMapOvr>
</p:sld>
</file>