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c0bfbf70ec42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935ac5904f4b14"/>
  </p:sldMasterIdLst>
  <p:sldIdLst>
    <p:sldId xmlns:r="http://schemas.openxmlformats.org/officeDocument/2006/relationships" id="256" r:id="Rbcbee61e479f4746"/>
    <p:sldId xmlns:r="http://schemas.openxmlformats.org/officeDocument/2006/relationships" id="257" r:id="Rf8bdd21d20594af6"/>
    <p:sldId xmlns:r="http://schemas.openxmlformats.org/officeDocument/2006/relationships" id="258" r:id="Rcd3138716ece424c"/>
    <p:sldId xmlns:r="http://schemas.openxmlformats.org/officeDocument/2006/relationships" id="259" r:id="R3f3c18694d984c28"/>
    <p:sldId xmlns:r="http://schemas.openxmlformats.org/officeDocument/2006/relationships" id="260" r:id="R59a46ae7e25e4b9e"/>
    <p:sldId xmlns:r="http://schemas.openxmlformats.org/officeDocument/2006/relationships" id="261" r:id="R2a6fccb8f4a84a0d"/>
    <p:sldId xmlns:r="http://schemas.openxmlformats.org/officeDocument/2006/relationships" id="262" r:id="Rc84ccdb07cfe44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935ac5904f4b14" /><Relationship Type="http://schemas.openxmlformats.org/officeDocument/2006/relationships/slide" Target="/ppt/slides/slide1.xml" Id="Rbcbee61e479f4746" /><Relationship Type="http://schemas.openxmlformats.org/officeDocument/2006/relationships/slide" Target="/ppt/slides/slide2.xml" Id="Rf8bdd21d20594af6" /><Relationship Type="http://schemas.openxmlformats.org/officeDocument/2006/relationships/slide" Target="/ppt/slides/slide3.xml" Id="Rcd3138716ece424c" /><Relationship Type="http://schemas.openxmlformats.org/officeDocument/2006/relationships/slide" Target="/ppt/slides/slide4.xml" Id="R3f3c18694d984c28" /><Relationship Type="http://schemas.openxmlformats.org/officeDocument/2006/relationships/slide" Target="/ppt/slides/slide5.xml" Id="R59a46ae7e25e4b9e" /><Relationship Type="http://schemas.openxmlformats.org/officeDocument/2006/relationships/slide" Target="/ppt/slides/slide6.xml" Id="R2a6fccb8f4a84a0d" /><Relationship Type="http://schemas.openxmlformats.org/officeDocument/2006/relationships/slide" Target="/ppt/slides/slide7.xml" Id="Rc84ccdb07cfe44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fb6da6cc348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3ce9f149d4c04" /><Relationship Type="http://schemas.openxmlformats.org/officeDocument/2006/relationships/theme" Target="/ppt/slideMasters/theme/theme1.xml" Id="R9c117bce30d04e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83ce9f149d4c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aa4090c0541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07d97718e45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f1d3706184c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57fea2d964c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7688769a646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f01f69a8b44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3ec96f7ba4f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HUNDSTAD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HUNDSTAD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9 122 566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9 122 566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HUNDSTAD SKJALG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Alstadtoppen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8072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