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0a11ce237084c4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6808a3888cf4e41"/>
  </p:sldMasterIdLst>
  <p:sldIdLst>
    <p:sldId xmlns:r="http://schemas.openxmlformats.org/officeDocument/2006/relationships" id="256" r:id="R25f1643a72b646dd"/>
    <p:sldId xmlns:r="http://schemas.openxmlformats.org/officeDocument/2006/relationships" id="257" r:id="R97cad4fd63e24b92"/>
    <p:sldId xmlns:r="http://schemas.openxmlformats.org/officeDocument/2006/relationships" id="258" r:id="R3b1764ca39e94bd5"/>
    <p:sldId xmlns:r="http://schemas.openxmlformats.org/officeDocument/2006/relationships" id="259" r:id="R93586ddbd1554403"/>
    <p:sldId xmlns:r="http://schemas.openxmlformats.org/officeDocument/2006/relationships" id="260" r:id="R295fe163ac07452e"/>
    <p:sldId xmlns:r="http://schemas.openxmlformats.org/officeDocument/2006/relationships" id="261" r:id="R0c48ad4354664246"/>
    <p:sldId xmlns:r="http://schemas.openxmlformats.org/officeDocument/2006/relationships" id="262" r:id="R8fdea034a9844ce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808a3888cf4e41" /><Relationship Type="http://schemas.openxmlformats.org/officeDocument/2006/relationships/slide" Target="/ppt/slides/slide1.xml" Id="R25f1643a72b646dd" /><Relationship Type="http://schemas.openxmlformats.org/officeDocument/2006/relationships/slide" Target="/ppt/slides/slide2.xml" Id="R97cad4fd63e24b92" /><Relationship Type="http://schemas.openxmlformats.org/officeDocument/2006/relationships/slide" Target="/ppt/slides/slide3.xml" Id="R3b1764ca39e94bd5" /><Relationship Type="http://schemas.openxmlformats.org/officeDocument/2006/relationships/slide" Target="/ppt/slides/slide4.xml" Id="R93586ddbd1554403" /><Relationship Type="http://schemas.openxmlformats.org/officeDocument/2006/relationships/slide" Target="/ppt/slides/slide5.xml" Id="R295fe163ac07452e" /><Relationship Type="http://schemas.openxmlformats.org/officeDocument/2006/relationships/slide" Target="/ppt/slides/slide6.xml" Id="R0c48ad4354664246" /><Relationship Type="http://schemas.openxmlformats.org/officeDocument/2006/relationships/slide" Target="/ppt/slides/slide7.xml" Id="R8fdea034a9844ce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3aa0cb350542c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a5c56e7e6443e3" /><Relationship Type="http://schemas.openxmlformats.org/officeDocument/2006/relationships/theme" Target="/ppt/slideMasters/theme/theme1.xml" Id="R2356860cbf2945e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ea5c56e7e6443e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9236ba22bd43c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723bf32c0347b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30fef7386745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9db8f5351f405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b9d15540d043c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0aa075efda401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ef588e79b94fa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KNUT EIDSMO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EIDSMO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 EIDSMO HOLDING AS ble etablert [år] og holder til i Melhus.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EIDSMO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EIDSMO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EIDSMO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−47 191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310 810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8 149 753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9 349 753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EIDSMO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EIDSMO KNUT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EIDSMO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Hofstadvegen 64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7224 Melhus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knut-e@trondheimstaal.no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989 159 313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EIDSMO HOLDING AS</a:t>
            </a:r>
          </a:p>
        </p:txBody>
      </p:sp>
    </p:spTree>
  </p:cSld>
  <p:clrMapOvr>
    <a:masterClrMapping xmlns:a="http://schemas.openxmlformats.org/drawingml/2006/main"/>
  </p:clrMapOvr>
</p:sld>
</file>