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8f729c026b45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74c0ea106444b9"/>
  </p:sldMasterIdLst>
  <p:sldIdLst>
    <p:sldId xmlns:r="http://schemas.openxmlformats.org/officeDocument/2006/relationships" id="256" r:id="R517dc9b21eb44c4e"/>
    <p:sldId xmlns:r="http://schemas.openxmlformats.org/officeDocument/2006/relationships" id="257" r:id="R32fb5f4e66784722"/>
    <p:sldId xmlns:r="http://schemas.openxmlformats.org/officeDocument/2006/relationships" id="258" r:id="R49ad727887cf4204"/>
    <p:sldId xmlns:r="http://schemas.openxmlformats.org/officeDocument/2006/relationships" id="259" r:id="R5db374e743b34573"/>
    <p:sldId xmlns:r="http://schemas.openxmlformats.org/officeDocument/2006/relationships" id="260" r:id="Rdd9aade916234ac0"/>
    <p:sldId xmlns:r="http://schemas.openxmlformats.org/officeDocument/2006/relationships" id="261" r:id="R37a2c66153af495c"/>
    <p:sldId xmlns:r="http://schemas.openxmlformats.org/officeDocument/2006/relationships" id="262" r:id="R4b85b02500a84a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74c0ea106444b9" /><Relationship Type="http://schemas.openxmlformats.org/officeDocument/2006/relationships/slide" Target="/ppt/slides/slide1.xml" Id="R517dc9b21eb44c4e" /><Relationship Type="http://schemas.openxmlformats.org/officeDocument/2006/relationships/slide" Target="/ppt/slides/slide2.xml" Id="R32fb5f4e66784722" /><Relationship Type="http://schemas.openxmlformats.org/officeDocument/2006/relationships/slide" Target="/ppt/slides/slide3.xml" Id="R49ad727887cf4204" /><Relationship Type="http://schemas.openxmlformats.org/officeDocument/2006/relationships/slide" Target="/ppt/slides/slide4.xml" Id="R5db374e743b34573" /><Relationship Type="http://schemas.openxmlformats.org/officeDocument/2006/relationships/slide" Target="/ppt/slides/slide5.xml" Id="Rdd9aade916234ac0" /><Relationship Type="http://schemas.openxmlformats.org/officeDocument/2006/relationships/slide" Target="/ppt/slides/slide6.xml" Id="R37a2c66153af495c" /><Relationship Type="http://schemas.openxmlformats.org/officeDocument/2006/relationships/slide" Target="/ppt/slides/slide7.xml" Id="R4b85b02500a84a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39c66bcbc247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526ae47194535" /><Relationship Type="http://schemas.openxmlformats.org/officeDocument/2006/relationships/theme" Target="/ppt/slideMasters/theme/theme1.xml" Id="R642443ef3d354f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b526ae471945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fb17ec5c145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72681f95b44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331baa96d4a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c5830c35f4a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5cb1474a346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f9022a32042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a492b9e4643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ELPE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ELPE AS ble etablert [år] og holder til i Singsås.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1 727 416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11 252 761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12 531 727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LILLERØNNING TROND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ROKSETH ANN ASTRID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FISSUM TURID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Turid Fissum, Kotsøy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7387 Singsås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989 158 708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