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da23c31da64c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a0e4af07aa4f33"/>
  </p:sldMasterIdLst>
  <p:sldIdLst>
    <p:sldId xmlns:r="http://schemas.openxmlformats.org/officeDocument/2006/relationships" id="256" r:id="Rd560d68c1a304424"/>
    <p:sldId xmlns:r="http://schemas.openxmlformats.org/officeDocument/2006/relationships" id="257" r:id="Rcd7dd8b338ed4575"/>
    <p:sldId xmlns:r="http://schemas.openxmlformats.org/officeDocument/2006/relationships" id="258" r:id="Re175456947814c40"/>
    <p:sldId xmlns:r="http://schemas.openxmlformats.org/officeDocument/2006/relationships" id="259" r:id="Raedded5e07d24db2"/>
    <p:sldId xmlns:r="http://schemas.openxmlformats.org/officeDocument/2006/relationships" id="260" r:id="Rcb761c79ff6748b2"/>
    <p:sldId xmlns:r="http://schemas.openxmlformats.org/officeDocument/2006/relationships" id="261" r:id="R6a74604f43c34b66"/>
    <p:sldId xmlns:r="http://schemas.openxmlformats.org/officeDocument/2006/relationships" id="262" r:id="R74b557c2a2d54c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a0e4af07aa4f33" /><Relationship Type="http://schemas.openxmlformats.org/officeDocument/2006/relationships/slide" Target="/ppt/slides/slide1.xml" Id="Rd560d68c1a304424" /><Relationship Type="http://schemas.openxmlformats.org/officeDocument/2006/relationships/slide" Target="/ppt/slides/slide2.xml" Id="Rcd7dd8b338ed4575" /><Relationship Type="http://schemas.openxmlformats.org/officeDocument/2006/relationships/slide" Target="/ppt/slides/slide3.xml" Id="Re175456947814c40" /><Relationship Type="http://schemas.openxmlformats.org/officeDocument/2006/relationships/slide" Target="/ppt/slides/slide4.xml" Id="Raedded5e07d24db2" /><Relationship Type="http://schemas.openxmlformats.org/officeDocument/2006/relationships/slide" Target="/ppt/slides/slide5.xml" Id="Rcb761c79ff6748b2" /><Relationship Type="http://schemas.openxmlformats.org/officeDocument/2006/relationships/slide" Target="/ppt/slides/slide6.xml" Id="R6a74604f43c34b66" /><Relationship Type="http://schemas.openxmlformats.org/officeDocument/2006/relationships/slide" Target="/ppt/slides/slide7.xml" Id="R74b557c2a2d54c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cea535c3ac45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ec949f17e4538" /><Relationship Type="http://schemas.openxmlformats.org/officeDocument/2006/relationships/theme" Target="/ppt/slideMasters/theme/theme1.xml" Id="Rd71a2cf6be9741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cec949f17e45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4cf7cbc5e41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e561d9a5e43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2e415b78746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6e75f856e4a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eacb226a548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75685c68b4e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13ec3cb9240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HELLING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HELLING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293 710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−1 764 045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−6 546 922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10 118 536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157 980 717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HELLING KRISTENSE  –  49,8 %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HELLING-HAUGSNES RAKEL  –  49,8 %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HELLING LEIF  –  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Helling Haugsnes, Theodor Løvstads vei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trond@helling.no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989 141 007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HELLING HOLDING AS</a:t>
            </a:r>
          </a:p>
        </p:txBody>
      </p:sp>
    </p:spTree>
  </p:cSld>
  <p:clrMapOvr>
    <a:masterClrMapping xmlns:a="http://schemas.openxmlformats.org/drawingml/2006/main"/>
  </p:clrMapOvr>
</p:sld>
</file>