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72bd53596045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83f01c6349480d"/>
  </p:sldMasterIdLst>
  <p:sldIdLst>
    <p:sldId xmlns:r="http://schemas.openxmlformats.org/officeDocument/2006/relationships" id="256" r:id="R3778f72fa91e43d0"/>
    <p:sldId xmlns:r="http://schemas.openxmlformats.org/officeDocument/2006/relationships" id="257" r:id="Rd1fc32d98a2c4e1b"/>
    <p:sldId xmlns:r="http://schemas.openxmlformats.org/officeDocument/2006/relationships" id="258" r:id="R286b72e226974496"/>
    <p:sldId xmlns:r="http://schemas.openxmlformats.org/officeDocument/2006/relationships" id="259" r:id="Rffd8f6106f3d40d1"/>
    <p:sldId xmlns:r="http://schemas.openxmlformats.org/officeDocument/2006/relationships" id="260" r:id="R85b7dd8d7d8b4419"/>
    <p:sldId xmlns:r="http://schemas.openxmlformats.org/officeDocument/2006/relationships" id="261" r:id="R804d7342310d4f71"/>
    <p:sldId xmlns:r="http://schemas.openxmlformats.org/officeDocument/2006/relationships" id="262" r:id="R51c412cb16aa41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83f01c6349480d" /><Relationship Type="http://schemas.openxmlformats.org/officeDocument/2006/relationships/slide" Target="/ppt/slides/slide1.xml" Id="R3778f72fa91e43d0" /><Relationship Type="http://schemas.openxmlformats.org/officeDocument/2006/relationships/slide" Target="/ppt/slides/slide2.xml" Id="Rd1fc32d98a2c4e1b" /><Relationship Type="http://schemas.openxmlformats.org/officeDocument/2006/relationships/slide" Target="/ppt/slides/slide3.xml" Id="R286b72e226974496" /><Relationship Type="http://schemas.openxmlformats.org/officeDocument/2006/relationships/slide" Target="/ppt/slides/slide4.xml" Id="Rffd8f6106f3d40d1" /><Relationship Type="http://schemas.openxmlformats.org/officeDocument/2006/relationships/slide" Target="/ppt/slides/slide5.xml" Id="R85b7dd8d7d8b4419" /><Relationship Type="http://schemas.openxmlformats.org/officeDocument/2006/relationships/slide" Target="/ppt/slides/slide6.xml" Id="R804d7342310d4f71" /><Relationship Type="http://schemas.openxmlformats.org/officeDocument/2006/relationships/slide" Target="/ppt/slides/slide7.xml" Id="R51c412cb16aa41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cf76465db14a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53f7d1bfc4f02" /><Relationship Type="http://schemas.openxmlformats.org/officeDocument/2006/relationships/theme" Target="/ppt/slideMasters/theme/theme1.xml" Id="Rfb7022c606c043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b53f7d1bfc4f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dd054c12e44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aa3a456c04b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da857560b44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1b536af2c43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ac0dc6a5f4a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2c509b15643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7f7c41bc64c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HVERVEN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HVERVEN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HVERVEN INVEST AS ble etablert [år] og holder til i Jevnaker.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HVERVEN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HVERVEN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HVERVEN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1 724 994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6 722 956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6 772 623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HVERVEN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BRATVOLD JAKOB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HVERVEN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Bratvoldgrenda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3520 Jevnaker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989 130 692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HVERVEN INVEST AS</a:t>
            </a:r>
          </a:p>
        </p:txBody>
      </p:sp>
    </p:spTree>
  </p:cSld>
  <p:clrMapOvr>
    <a:masterClrMapping xmlns:a="http://schemas.openxmlformats.org/drawingml/2006/main"/>
  </p:clrMapOvr>
</p:sld>
</file>