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39989d2e3644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b8c432a4f746f3"/>
  </p:sldMasterIdLst>
  <p:sldIdLst>
    <p:sldId xmlns:r="http://schemas.openxmlformats.org/officeDocument/2006/relationships" id="256" r:id="R36b198eeefc9443e"/>
    <p:sldId xmlns:r="http://schemas.openxmlformats.org/officeDocument/2006/relationships" id="257" r:id="R4f8434c1bb924032"/>
    <p:sldId xmlns:r="http://schemas.openxmlformats.org/officeDocument/2006/relationships" id="258" r:id="R502884c349d0407c"/>
    <p:sldId xmlns:r="http://schemas.openxmlformats.org/officeDocument/2006/relationships" id="259" r:id="Rd29042b396d24b9f"/>
    <p:sldId xmlns:r="http://schemas.openxmlformats.org/officeDocument/2006/relationships" id="260" r:id="R6f8d1a34cc4048eb"/>
    <p:sldId xmlns:r="http://schemas.openxmlformats.org/officeDocument/2006/relationships" id="261" r:id="R206e6fd44db148dc"/>
    <p:sldId xmlns:r="http://schemas.openxmlformats.org/officeDocument/2006/relationships" id="262" r:id="R4cc3edaa90df44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b8c432a4f746f3" /><Relationship Type="http://schemas.openxmlformats.org/officeDocument/2006/relationships/slide" Target="/ppt/slides/slide1.xml" Id="R36b198eeefc9443e" /><Relationship Type="http://schemas.openxmlformats.org/officeDocument/2006/relationships/slide" Target="/ppt/slides/slide2.xml" Id="R4f8434c1bb924032" /><Relationship Type="http://schemas.openxmlformats.org/officeDocument/2006/relationships/slide" Target="/ppt/slides/slide3.xml" Id="R502884c349d0407c" /><Relationship Type="http://schemas.openxmlformats.org/officeDocument/2006/relationships/slide" Target="/ppt/slides/slide4.xml" Id="Rd29042b396d24b9f" /><Relationship Type="http://schemas.openxmlformats.org/officeDocument/2006/relationships/slide" Target="/ppt/slides/slide5.xml" Id="R6f8d1a34cc4048eb" /><Relationship Type="http://schemas.openxmlformats.org/officeDocument/2006/relationships/slide" Target="/ppt/slides/slide6.xml" Id="R206e6fd44db148dc" /><Relationship Type="http://schemas.openxmlformats.org/officeDocument/2006/relationships/slide" Target="/ppt/slides/slide7.xml" Id="R4cc3edaa90df44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86b4a76ee34b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94ac8f8854d9b" /><Relationship Type="http://schemas.openxmlformats.org/officeDocument/2006/relationships/theme" Target="/ppt/slideMasters/theme/theme1.xml" Id="Rcf3da87da75a46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e94ac8f8854d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fd7a6d3bc4c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aa333112542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78b80f08647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7070137e54b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86300bc4f48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8cc6f6ae542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c90834df74b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MORTEN F. THOMSEN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F. THOMSEN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−176 473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3 002 304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3 014 635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FREDRIK THOMSEN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101D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26 70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morten@mftas.com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www.mftas.com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F. THOMSEN AS</a:t>
            </a:r>
          </a:p>
        </p:txBody>
      </p:sp>
    </p:spTree>
  </p:cSld>
  <p:clrMapOvr>
    <a:masterClrMapping xmlns:a="http://schemas.openxmlformats.org/drawingml/2006/main"/>
  </p:clrMapOvr>
</p:sld>
</file>