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4aee8a973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b595be42d4de0"/>
  </p:sldMasterIdLst>
  <p:sldIdLst>
    <p:sldId xmlns:r="http://schemas.openxmlformats.org/officeDocument/2006/relationships" id="256" r:id="Rb579424d197d491a"/>
    <p:sldId xmlns:r="http://schemas.openxmlformats.org/officeDocument/2006/relationships" id="257" r:id="Rd59ec9d6885a431d"/>
    <p:sldId xmlns:r="http://schemas.openxmlformats.org/officeDocument/2006/relationships" id="258" r:id="Rd65ca56a19fc4795"/>
    <p:sldId xmlns:r="http://schemas.openxmlformats.org/officeDocument/2006/relationships" id="259" r:id="R31fd51ba820c42d2"/>
    <p:sldId xmlns:r="http://schemas.openxmlformats.org/officeDocument/2006/relationships" id="260" r:id="Rc47c382c7dab4454"/>
    <p:sldId xmlns:r="http://schemas.openxmlformats.org/officeDocument/2006/relationships" id="261" r:id="R3fd8ed5cb56f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b595be42d4de0" /><Relationship Type="http://schemas.openxmlformats.org/officeDocument/2006/relationships/slide" Target="/ppt/slides/slide1.xml" Id="Rb579424d197d491a" /><Relationship Type="http://schemas.openxmlformats.org/officeDocument/2006/relationships/slide" Target="/ppt/slides/slide2.xml" Id="Rd59ec9d6885a431d" /><Relationship Type="http://schemas.openxmlformats.org/officeDocument/2006/relationships/slide" Target="/ppt/slides/slide3.xml" Id="Rd65ca56a19fc4795" /><Relationship Type="http://schemas.openxmlformats.org/officeDocument/2006/relationships/slide" Target="/ppt/slides/slide4.xml" Id="R31fd51ba820c42d2" /><Relationship Type="http://schemas.openxmlformats.org/officeDocument/2006/relationships/slide" Target="/ppt/slides/slide5.xml" Id="Rc47c382c7dab4454" /><Relationship Type="http://schemas.openxmlformats.org/officeDocument/2006/relationships/slide" Target="/ppt/slides/slide6.xml" Id="R3fd8ed5cb56f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d70cb0771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a417597944acf" /><Relationship Type="http://schemas.openxmlformats.org/officeDocument/2006/relationships/theme" Target="/ppt/slideMasters/theme/theme1.xml" Id="R4affc21f37fc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a41759794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73b8ad768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82540b445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0317a86f1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1b8e60d19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a209f4818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c36d967fb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