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d6d5e768c64e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87c1853a74a46"/>
  </p:sldMasterIdLst>
  <p:sldIdLst>
    <p:sldId xmlns:r="http://schemas.openxmlformats.org/officeDocument/2006/relationships" id="256" r:id="R7711b8e58a344887"/>
    <p:sldId xmlns:r="http://schemas.openxmlformats.org/officeDocument/2006/relationships" id="257" r:id="R23632a1d746242ba"/>
    <p:sldId xmlns:r="http://schemas.openxmlformats.org/officeDocument/2006/relationships" id="258" r:id="Rd0af792634674af4"/>
    <p:sldId xmlns:r="http://schemas.openxmlformats.org/officeDocument/2006/relationships" id="259" r:id="R06b699d70daf41de"/>
    <p:sldId xmlns:r="http://schemas.openxmlformats.org/officeDocument/2006/relationships" id="260" r:id="R10f8156b04dd4e29"/>
    <p:sldId xmlns:r="http://schemas.openxmlformats.org/officeDocument/2006/relationships" id="261" r:id="R16949d0d23a9499c"/>
    <p:sldId xmlns:r="http://schemas.openxmlformats.org/officeDocument/2006/relationships" id="262" r:id="R209caf408a1f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87c1853a74a46" /><Relationship Type="http://schemas.openxmlformats.org/officeDocument/2006/relationships/slide" Target="/ppt/slides/slide1.xml" Id="R7711b8e58a344887" /><Relationship Type="http://schemas.openxmlformats.org/officeDocument/2006/relationships/slide" Target="/ppt/slides/slide2.xml" Id="R23632a1d746242ba" /><Relationship Type="http://schemas.openxmlformats.org/officeDocument/2006/relationships/slide" Target="/ppt/slides/slide3.xml" Id="Rd0af792634674af4" /><Relationship Type="http://schemas.openxmlformats.org/officeDocument/2006/relationships/slide" Target="/ppt/slides/slide4.xml" Id="R06b699d70daf41de" /><Relationship Type="http://schemas.openxmlformats.org/officeDocument/2006/relationships/slide" Target="/ppt/slides/slide5.xml" Id="R10f8156b04dd4e29" /><Relationship Type="http://schemas.openxmlformats.org/officeDocument/2006/relationships/slide" Target="/ppt/slides/slide6.xml" Id="R16949d0d23a9499c" /><Relationship Type="http://schemas.openxmlformats.org/officeDocument/2006/relationships/slide" Target="/ppt/slides/slide7.xml" Id="R209caf408a1f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ff936fce994a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b5a55e2e240ac" /><Relationship Type="http://schemas.openxmlformats.org/officeDocument/2006/relationships/theme" Target="/ppt/slideMasters/theme/theme1.xml" Id="Rb46d16980f8444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eb5a55e2e2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b6d4bac48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178f4708d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4816032ac42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d731a834f43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acced5a3b43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38e99a42047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ca2c47b0e4c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−395 967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530 473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57 919 654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58 892 816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SELVAAG CECILIE C HOLTE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C.H. Selvaag, Fritzners gate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MINE HOLDING AS</a:t>
            </a:r>
          </a:p>
        </p:txBody>
      </p:sp>
    </p:spTree>
  </p:cSld>
  <p:clrMapOvr>
    <a:masterClrMapping xmlns:a="http://schemas.openxmlformats.org/drawingml/2006/main"/>
  </p:clrMapOvr>
</p:sld>
</file>