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2a92fbdbc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317ef9d8d4c0f"/>
  </p:sldMasterIdLst>
  <p:sldIdLst>
    <p:sldId xmlns:r="http://schemas.openxmlformats.org/officeDocument/2006/relationships" id="256" r:id="Rd1c41d450f6b4a7c"/>
    <p:sldId xmlns:r="http://schemas.openxmlformats.org/officeDocument/2006/relationships" id="257" r:id="Rdd83a77fbbd54c0d"/>
    <p:sldId xmlns:r="http://schemas.openxmlformats.org/officeDocument/2006/relationships" id="258" r:id="Rc04d888e54fd4531"/>
    <p:sldId xmlns:r="http://schemas.openxmlformats.org/officeDocument/2006/relationships" id="259" r:id="R2f82c01b057341d9"/>
    <p:sldId xmlns:r="http://schemas.openxmlformats.org/officeDocument/2006/relationships" id="260" r:id="R027294d3d3fa4d2b"/>
    <p:sldId xmlns:r="http://schemas.openxmlformats.org/officeDocument/2006/relationships" id="261" r:id="R9a1e84dc847f4618"/>
    <p:sldId xmlns:r="http://schemas.openxmlformats.org/officeDocument/2006/relationships" id="262" r:id="Rca4b3fab5ab7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317ef9d8d4c0f" /><Relationship Type="http://schemas.openxmlformats.org/officeDocument/2006/relationships/slide" Target="/ppt/slides/slide1.xml" Id="Rd1c41d450f6b4a7c" /><Relationship Type="http://schemas.openxmlformats.org/officeDocument/2006/relationships/slide" Target="/ppt/slides/slide2.xml" Id="Rdd83a77fbbd54c0d" /><Relationship Type="http://schemas.openxmlformats.org/officeDocument/2006/relationships/slide" Target="/ppt/slides/slide3.xml" Id="Rc04d888e54fd4531" /><Relationship Type="http://schemas.openxmlformats.org/officeDocument/2006/relationships/slide" Target="/ppt/slides/slide4.xml" Id="R2f82c01b057341d9" /><Relationship Type="http://schemas.openxmlformats.org/officeDocument/2006/relationships/slide" Target="/ppt/slides/slide5.xml" Id="R027294d3d3fa4d2b" /><Relationship Type="http://schemas.openxmlformats.org/officeDocument/2006/relationships/slide" Target="/ppt/slides/slide6.xml" Id="R9a1e84dc847f4618" /><Relationship Type="http://schemas.openxmlformats.org/officeDocument/2006/relationships/slide" Target="/ppt/slides/slide7.xml" Id="Rca4b3fab5ab7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014b6d9aa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a881e376646c2" /><Relationship Type="http://schemas.openxmlformats.org/officeDocument/2006/relationships/theme" Target="/ppt/slideMasters/theme/theme1.xml" Id="R04c30805c5a9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5a881e3766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69ae64bed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328ac29b746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f889a3c61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97414a2d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aab5b960b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603dec6c2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3670c13c6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