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9f2e4cf0ef40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bfdea7a064dda"/>
  </p:sldMasterIdLst>
  <p:sldIdLst>
    <p:sldId xmlns:r="http://schemas.openxmlformats.org/officeDocument/2006/relationships" id="256" r:id="R7c914b00f37a4e78"/>
    <p:sldId xmlns:r="http://schemas.openxmlformats.org/officeDocument/2006/relationships" id="257" r:id="Rcd6bbb6d4a41492b"/>
    <p:sldId xmlns:r="http://schemas.openxmlformats.org/officeDocument/2006/relationships" id="258" r:id="Ra3cc89cfeef0451f"/>
    <p:sldId xmlns:r="http://schemas.openxmlformats.org/officeDocument/2006/relationships" id="259" r:id="Re6c0279193ee4954"/>
    <p:sldId xmlns:r="http://schemas.openxmlformats.org/officeDocument/2006/relationships" id="260" r:id="R6dcf5207aa564bf2"/>
    <p:sldId xmlns:r="http://schemas.openxmlformats.org/officeDocument/2006/relationships" id="261" r:id="R49da6e499b164715"/>
    <p:sldId xmlns:r="http://schemas.openxmlformats.org/officeDocument/2006/relationships" id="262" r:id="R66dce51c9b074a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bfdea7a064dda" /><Relationship Type="http://schemas.openxmlformats.org/officeDocument/2006/relationships/slide" Target="/ppt/slides/slide1.xml" Id="R7c914b00f37a4e78" /><Relationship Type="http://schemas.openxmlformats.org/officeDocument/2006/relationships/slide" Target="/ppt/slides/slide2.xml" Id="Rcd6bbb6d4a41492b" /><Relationship Type="http://schemas.openxmlformats.org/officeDocument/2006/relationships/slide" Target="/ppt/slides/slide3.xml" Id="Ra3cc89cfeef0451f" /><Relationship Type="http://schemas.openxmlformats.org/officeDocument/2006/relationships/slide" Target="/ppt/slides/slide4.xml" Id="Re6c0279193ee4954" /><Relationship Type="http://schemas.openxmlformats.org/officeDocument/2006/relationships/slide" Target="/ppt/slides/slide5.xml" Id="R6dcf5207aa564bf2" /><Relationship Type="http://schemas.openxmlformats.org/officeDocument/2006/relationships/slide" Target="/ppt/slides/slide6.xml" Id="R49da6e499b164715" /><Relationship Type="http://schemas.openxmlformats.org/officeDocument/2006/relationships/slide" Target="/ppt/slides/slide7.xml" Id="R66dce51c9b074a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1d15c1981448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504161b1b4f38" /><Relationship Type="http://schemas.openxmlformats.org/officeDocument/2006/relationships/theme" Target="/ppt/slideMasters/theme/theme1.xml" Id="Rc4aa85f400794d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e504161b1b4f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9bf384dad4c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c7ea654d04c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f4cf8f7a843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2a64c62da42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b729235d448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78dc5f81248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53c8f2e50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