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e5ac09d264f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6ffe446c84e96"/>
  </p:sldMasterIdLst>
  <p:sldIdLst>
    <p:sldId xmlns:r="http://schemas.openxmlformats.org/officeDocument/2006/relationships" id="256" r:id="R0703a37a00124b20"/>
    <p:sldId xmlns:r="http://schemas.openxmlformats.org/officeDocument/2006/relationships" id="257" r:id="R68f237d4165e4fa8"/>
    <p:sldId xmlns:r="http://schemas.openxmlformats.org/officeDocument/2006/relationships" id="258" r:id="R63c547073c7f4342"/>
    <p:sldId xmlns:r="http://schemas.openxmlformats.org/officeDocument/2006/relationships" id="259" r:id="R3386d14302694677"/>
    <p:sldId xmlns:r="http://schemas.openxmlformats.org/officeDocument/2006/relationships" id="260" r:id="R276f0565288f4924"/>
    <p:sldId xmlns:r="http://schemas.openxmlformats.org/officeDocument/2006/relationships" id="261" r:id="Rf019da5059084439"/>
    <p:sldId xmlns:r="http://schemas.openxmlformats.org/officeDocument/2006/relationships" id="262" r:id="Re898c373417146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6ffe446c84e96" /><Relationship Type="http://schemas.openxmlformats.org/officeDocument/2006/relationships/slide" Target="/ppt/slides/slide1.xml" Id="R0703a37a00124b20" /><Relationship Type="http://schemas.openxmlformats.org/officeDocument/2006/relationships/slide" Target="/ppt/slides/slide2.xml" Id="R68f237d4165e4fa8" /><Relationship Type="http://schemas.openxmlformats.org/officeDocument/2006/relationships/slide" Target="/ppt/slides/slide3.xml" Id="R63c547073c7f4342" /><Relationship Type="http://schemas.openxmlformats.org/officeDocument/2006/relationships/slide" Target="/ppt/slides/slide4.xml" Id="R3386d14302694677" /><Relationship Type="http://schemas.openxmlformats.org/officeDocument/2006/relationships/slide" Target="/ppt/slides/slide5.xml" Id="R276f0565288f4924" /><Relationship Type="http://schemas.openxmlformats.org/officeDocument/2006/relationships/slide" Target="/ppt/slides/slide6.xml" Id="Rf019da5059084439" /><Relationship Type="http://schemas.openxmlformats.org/officeDocument/2006/relationships/slide" Target="/ppt/slides/slide7.xml" Id="Re898c373417146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0684202e0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b5beba48b4fd8" /><Relationship Type="http://schemas.openxmlformats.org/officeDocument/2006/relationships/theme" Target="/ppt/slideMasters/theme/theme1.xml" Id="R583bda255095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b5beba48b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2fbceccb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b2f036afe43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99e3743c8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5626214f5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edf4429b24c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ecea4828b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7aecc1b5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BLOHM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8 448 505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8 455 031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RØDNE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Statfjordringen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