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6a1be9ec204e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34621b3df4425b"/>
  </p:sldMasterIdLst>
  <p:sldIdLst>
    <p:sldId xmlns:r="http://schemas.openxmlformats.org/officeDocument/2006/relationships" id="256" r:id="Rc018dd6ccd694af8"/>
    <p:sldId xmlns:r="http://schemas.openxmlformats.org/officeDocument/2006/relationships" id="257" r:id="R03f54c9d67774ccf"/>
    <p:sldId xmlns:r="http://schemas.openxmlformats.org/officeDocument/2006/relationships" id="258" r:id="R8368a857cb164da3"/>
    <p:sldId xmlns:r="http://schemas.openxmlformats.org/officeDocument/2006/relationships" id="259" r:id="R6f49004746cc4ee5"/>
    <p:sldId xmlns:r="http://schemas.openxmlformats.org/officeDocument/2006/relationships" id="260" r:id="R7f746f5ec6c04f60"/>
    <p:sldId xmlns:r="http://schemas.openxmlformats.org/officeDocument/2006/relationships" id="261" r:id="R37ebd560ba514bcc"/>
    <p:sldId xmlns:r="http://schemas.openxmlformats.org/officeDocument/2006/relationships" id="262" r:id="R0e3d5c55722a4f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4621b3df4425b" /><Relationship Type="http://schemas.openxmlformats.org/officeDocument/2006/relationships/slide" Target="/ppt/slides/slide1.xml" Id="Rc018dd6ccd694af8" /><Relationship Type="http://schemas.openxmlformats.org/officeDocument/2006/relationships/slide" Target="/ppt/slides/slide2.xml" Id="R03f54c9d67774ccf" /><Relationship Type="http://schemas.openxmlformats.org/officeDocument/2006/relationships/slide" Target="/ppt/slides/slide3.xml" Id="R8368a857cb164da3" /><Relationship Type="http://schemas.openxmlformats.org/officeDocument/2006/relationships/slide" Target="/ppt/slides/slide4.xml" Id="R6f49004746cc4ee5" /><Relationship Type="http://schemas.openxmlformats.org/officeDocument/2006/relationships/slide" Target="/ppt/slides/slide5.xml" Id="R7f746f5ec6c04f60" /><Relationship Type="http://schemas.openxmlformats.org/officeDocument/2006/relationships/slide" Target="/ppt/slides/slide6.xml" Id="R37ebd560ba514bcc" /><Relationship Type="http://schemas.openxmlformats.org/officeDocument/2006/relationships/slide" Target="/ppt/slides/slide7.xml" Id="R0e3d5c55722a4f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42bde7f9346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51278f67a4691" /><Relationship Type="http://schemas.openxmlformats.org/officeDocument/2006/relationships/theme" Target="/ppt/slideMasters/theme/theme1.xml" Id="R7c5d251a1c314e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751278f67a46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ef527e04942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93f010a504f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bbeb76ec541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48e37cbe640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fd5eb745b47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d9ac1e6af4c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fb3dbffa348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GYLLNA SKOR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GYLLNA SKOR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911 474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9 886 333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10 748 096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TEXNÆS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Hofgaards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74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karl.texnaes@eurosko.no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