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998d94cf5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89303eb014595"/>
  </p:sldMasterIdLst>
  <p:sldIdLst>
    <p:sldId xmlns:r="http://schemas.openxmlformats.org/officeDocument/2006/relationships" id="256" r:id="R8eab34cb92a14418"/>
    <p:sldId xmlns:r="http://schemas.openxmlformats.org/officeDocument/2006/relationships" id="257" r:id="R7b6661013e1c47a8"/>
    <p:sldId xmlns:r="http://schemas.openxmlformats.org/officeDocument/2006/relationships" id="258" r:id="R39d427a98539467f"/>
    <p:sldId xmlns:r="http://schemas.openxmlformats.org/officeDocument/2006/relationships" id="259" r:id="R334e744c6f8d40d8"/>
    <p:sldId xmlns:r="http://schemas.openxmlformats.org/officeDocument/2006/relationships" id="260" r:id="Rc930be96f44243c2"/>
    <p:sldId xmlns:r="http://schemas.openxmlformats.org/officeDocument/2006/relationships" id="261" r:id="R14f525d3e054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89303eb014595" /><Relationship Type="http://schemas.openxmlformats.org/officeDocument/2006/relationships/slide" Target="/ppt/slides/slide1.xml" Id="R8eab34cb92a14418" /><Relationship Type="http://schemas.openxmlformats.org/officeDocument/2006/relationships/slide" Target="/ppt/slides/slide2.xml" Id="R7b6661013e1c47a8" /><Relationship Type="http://schemas.openxmlformats.org/officeDocument/2006/relationships/slide" Target="/ppt/slides/slide3.xml" Id="R39d427a98539467f" /><Relationship Type="http://schemas.openxmlformats.org/officeDocument/2006/relationships/slide" Target="/ppt/slides/slide4.xml" Id="R334e744c6f8d40d8" /><Relationship Type="http://schemas.openxmlformats.org/officeDocument/2006/relationships/slide" Target="/ppt/slides/slide5.xml" Id="Rc930be96f44243c2" /><Relationship Type="http://schemas.openxmlformats.org/officeDocument/2006/relationships/slide" Target="/ppt/slides/slide6.xml" Id="R14f525d3e054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ea54515e3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fcddaaea461f" /><Relationship Type="http://schemas.openxmlformats.org/officeDocument/2006/relationships/theme" Target="/ppt/slideMasters/theme/theme1.xml" Id="Rc75f1e845b3b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8fcddaaea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3cec50bd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82ed77f8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4bc9a4a3e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db8874a7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9694b4a3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f961eaf60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