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cdcc11c867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230a063d742fc"/>
  </p:sldMasterIdLst>
  <p:sldIdLst>
    <p:sldId xmlns:r="http://schemas.openxmlformats.org/officeDocument/2006/relationships" id="256" r:id="R664a1562fe9e4dd1"/>
    <p:sldId xmlns:r="http://schemas.openxmlformats.org/officeDocument/2006/relationships" id="257" r:id="R1f0c3667b9cd43cb"/>
    <p:sldId xmlns:r="http://schemas.openxmlformats.org/officeDocument/2006/relationships" id="258" r:id="Ra4b5038e2d624266"/>
    <p:sldId xmlns:r="http://schemas.openxmlformats.org/officeDocument/2006/relationships" id="259" r:id="Rfd48994cf2a24d08"/>
    <p:sldId xmlns:r="http://schemas.openxmlformats.org/officeDocument/2006/relationships" id="260" r:id="R85e7650ea3df4a11"/>
    <p:sldId xmlns:r="http://schemas.openxmlformats.org/officeDocument/2006/relationships" id="261" r:id="R6870321e042c4780"/>
    <p:sldId xmlns:r="http://schemas.openxmlformats.org/officeDocument/2006/relationships" id="262" r:id="R7a2f125adfd2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230a063d742fc" /><Relationship Type="http://schemas.openxmlformats.org/officeDocument/2006/relationships/slide" Target="/ppt/slides/slide1.xml" Id="R664a1562fe9e4dd1" /><Relationship Type="http://schemas.openxmlformats.org/officeDocument/2006/relationships/slide" Target="/ppt/slides/slide2.xml" Id="R1f0c3667b9cd43cb" /><Relationship Type="http://schemas.openxmlformats.org/officeDocument/2006/relationships/slide" Target="/ppt/slides/slide3.xml" Id="Ra4b5038e2d624266" /><Relationship Type="http://schemas.openxmlformats.org/officeDocument/2006/relationships/slide" Target="/ppt/slides/slide4.xml" Id="Rfd48994cf2a24d08" /><Relationship Type="http://schemas.openxmlformats.org/officeDocument/2006/relationships/slide" Target="/ppt/slides/slide5.xml" Id="R85e7650ea3df4a11" /><Relationship Type="http://schemas.openxmlformats.org/officeDocument/2006/relationships/slide" Target="/ppt/slides/slide6.xml" Id="R6870321e042c4780" /><Relationship Type="http://schemas.openxmlformats.org/officeDocument/2006/relationships/slide" Target="/ppt/slides/slide7.xml" Id="R7a2f125adfd2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267c548f840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d4d1274a74489" /><Relationship Type="http://schemas.openxmlformats.org/officeDocument/2006/relationships/theme" Target="/ppt/slideMasters/theme/theme1.xml" Id="R98905e1f7abe4c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d4d1274a744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303743c39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905708a9c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78910b5d24b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8fff9f1e5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265a20969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20a67c20441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b2f999e94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PJK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PJK INVEST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19 025 320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20 306 286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PAAL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Pionerveien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