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699c49cd5a4c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880a373f634cc3"/>
  </p:sldMasterIdLst>
  <p:sldIdLst>
    <p:sldId xmlns:r="http://schemas.openxmlformats.org/officeDocument/2006/relationships" id="256" r:id="Rdea9ac25b3904fd3"/>
    <p:sldId xmlns:r="http://schemas.openxmlformats.org/officeDocument/2006/relationships" id="257" r:id="Rb515cf59ded84788"/>
    <p:sldId xmlns:r="http://schemas.openxmlformats.org/officeDocument/2006/relationships" id="258" r:id="R87668e6d3cc448ca"/>
    <p:sldId xmlns:r="http://schemas.openxmlformats.org/officeDocument/2006/relationships" id="259" r:id="R38023fe37b374df1"/>
    <p:sldId xmlns:r="http://schemas.openxmlformats.org/officeDocument/2006/relationships" id="260" r:id="R1a0eafc496d64bc5"/>
    <p:sldId xmlns:r="http://schemas.openxmlformats.org/officeDocument/2006/relationships" id="261" r:id="R61932c990d694464"/>
    <p:sldId xmlns:r="http://schemas.openxmlformats.org/officeDocument/2006/relationships" id="262" r:id="Rd2393462082b4f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880a373f634cc3" /><Relationship Type="http://schemas.openxmlformats.org/officeDocument/2006/relationships/slide" Target="/ppt/slides/slide1.xml" Id="Rdea9ac25b3904fd3" /><Relationship Type="http://schemas.openxmlformats.org/officeDocument/2006/relationships/slide" Target="/ppt/slides/slide2.xml" Id="Rb515cf59ded84788" /><Relationship Type="http://schemas.openxmlformats.org/officeDocument/2006/relationships/slide" Target="/ppt/slides/slide3.xml" Id="R87668e6d3cc448ca" /><Relationship Type="http://schemas.openxmlformats.org/officeDocument/2006/relationships/slide" Target="/ppt/slides/slide4.xml" Id="R38023fe37b374df1" /><Relationship Type="http://schemas.openxmlformats.org/officeDocument/2006/relationships/slide" Target="/ppt/slides/slide5.xml" Id="R1a0eafc496d64bc5" /><Relationship Type="http://schemas.openxmlformats.org/officeDocument/2006/relationships/slide" Target="/ppt/slides/slide6.xml" Id="R61932c990d694464" /><Relationship Type="http://schemas.openxmlformats.org/officeDocument/2006/relationships/slide" Target="/ppt/slides/slide7.xml" Id="Rd2393462082b4f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9e43f97ccb4b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c4ce864754602" /><Relationship Type="http://schemas.openxmlformats.org/officeDocument/2006/relationships/theme" Target="/ppt/slideMasters/theme/theme1.xml" Id="R0a31c33f792e49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bc4ce8647546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473f7702a47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ce545aaf843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c44d3d73447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38c9df27243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021d8555441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0961d712e41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8a627a2ac41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OJAF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OJAF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−112 820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863 382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14 772 144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14 954 501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FIGENBAUM OLE JACOB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Sandviksveien 163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52 16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af@jhr.as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989 092 073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OJAF AS</a:t>
            </a:r>
          </a:p>
        </p:txBody>
      </p:sp>
    </p:spTree>
  </p:cSld>
  <p:clrMapOvr>
    <a:masterClrMapping xmlns:a="http://schemas.openxmlformats.org/drawingml/2006/main"/>
  </p:clrMapOvr>
</p:sld>
</file>