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18e1b219c040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b813aa0ad548a2"/>
  </p:sldMasterIdLst>
  <p:sldIdLst>
    <p:sldId xmlns:r="http://schemas.openxmlformats.org/officeDocument/2006/relationships" id="256" r:id="Rf50ee450db11429e"/>
    <p:sldId xmlns:r="http://schemas.openxmlformats.org/officeDocument/2006/relationships" id="257" r:id="Rb61b4af064a449d5"/>
    <p:sldId xmlns:r="http://schemas.openxmlformats.org/officeDocument/2006/relationships" id="258" r:id="Ree5b4f99dc2c48d6"/>
    <p:sldId xmlns:r="http://schemas.openxmlformats.org/officeDocument/2006/relationships" id="259" r:id="R9a5e0f1fcde14f9d"/>
    <p:sldId xmlns:r="http://schemas.openxmlformats.org/officeDocument/2006/relationships" id="260" r:id="R6b49094446bd4d20"/>
    <p:sldId xmlns:r="http://schemas.openxmlformats.org/officeDocument/2006/relationships" id="261" r:id="Rb8a6e4f1d3204725"/>
    <p:sldId xmlns:r="http://schemas.openxmlformats.org/officeDocument/2006/relationships" id="262" r:id="R2d9c671c33474b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b813aa0ad548a2" /><Relationship Type="http://schemas.openxmlformats.org/officeDocument/2006/relationships/slide" Target="/ppt/slides/slide1.xml" Id="Rf50ee450db11429e" /><Relationship Type="http://schemas.openxmlformats.org/officeDocument/2006/relationships/slide" Target="/ppt/slides/slide2.xml" Id="Rb61b4af064a449d5" /><Relationship Type="http://schemas.openxmlformats.org/officeDocument/2006/relationships/slide" Target="/ppt/slides/slide3.xml" Id="Ree5b4f99dc2c48d6" /><Relationship Type="http://schemas.openxmlformats.org/officeDocument/2006/relationships/slide" Target="/ppt/slides/slide4.xml" Id="R9a5e0f1fcde14f9d" /><Relationship Type="http://schemas.openxmlformats.org/officeDocument/2006/relationships/slide" Target="/ppt/slides/slide5.xml" Id="R6b49094446bd4d20" /><Relationship Type="http://schemas.openxmlformats.org/officeDocument/2006/relationships/slide" Target="/ppt/slides/slide6.xml" Id="Rb8a6e4f1d3204725" /><Relationship Type="http://schemas.openxmlformats.org/officeDocument/2006/relationships/slide" Target="/ppt/slides/slide7.xml" Id="R2d9c671c33474b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05376a79441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43131eaa54dc2" /><Relationship Type="http://schemas.openxmlformats.org/officeDocument/2006/relationships/theme" Target="/ppt/slideMasters/theme/theme1.xml" Id="R11bd4782c1b34d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a43131eaa54d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475705c444a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35af9c6a54a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5a1d6e1ba4a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2a54cf53543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55657cf804b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2c1ad82594a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9e88ec3294f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HOLDING AS ble etablert [år] og holder til i Brattholmen.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−418 545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9 596 951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63 963 073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64 599 501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WILLY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Willy Helleland, Søra Skorpeneset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5350 Brattholmen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HELLELAND HOLDING AS</a:t>
            </a:r>
          </a:p>
        </p:txBody>
      </p:sp>
    </p:spTree>
  </p:cSld>
  <p:clrMapOvr>
    <a:masterClrMapping xmlns:a="http://schemas.openxmlformats.org/drawingml/2006/main"/>
  </p:clrMapOvr>
</p:sld>
</file>